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7" r:id="rId1"/>
  </p:sldMasterIdLst>
  <p:notesMasterIdLst>
    <p:notesMasterId r:id="rId7"/>
  </p:notesMasterIdLst>
  <p:sldIdLst>
    <p:sldId id="273" r:id="rId2"/>
    <p:sldId id="279" r:id="rId3"/>
    <p:sldId id="280" r:id="rId4"/>
    <p:sldId id="281" r:id="rId5"/>
    <p:sldId id="282" r:id="rId6"/>
  </p:sldIdLst>
  <p:sldSz cx="37490400" cy="21031200"/>
  <p:notesSz cx="6858000" cy="9144000"/>
  <p:defaultTextStyle>
    <a:defPPr>
      <a:defRPr lang="en-US"/>
    </a:defPPr>
    <a:lvl1pPr marL="0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1pPr>
    <a:lvl2pPr marL="1672300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2pPr>
    <a:lvl3pPr marL="3344601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3pPr>
    <a:lvl4pPr marL="5016901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4pPr>
    <a:lvl5pPr marL="6689202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5pPr>
    <a:lvl6pPr marL="8361502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6pPr>
    <a:lvl7pPr marL="10033803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7pPr>
    <a:lvl8pPr marL="11706103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8pPr>
    <a:lvl9pPr marL="13378404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6">
          <p15:clr>
            <a:srgbClr val="A4A3A4"/>
          </p15:clr>
        </p15:guide>
        <p15:guide id="2" pos="11800">
          <p15:clr>
            <a:srgbClr val="A4A3A4"/>
          </p15:clr>
        </p15:guide>
        <p15:guide id="3" orient="horz" pos="6624">
          <p15:clr>
            <a:srgbClr val="A4A3A4"/>
          </p15:clr>
        </p15:guide>
        <p15:guide id="4" pos="1180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C24"/>
    <a:srgbClr val="001236"/>
    <a:srgbClr val="2DA2BF"/>
    <a:srgbClr val="D3EEF5"/>
    <a:srgbClr val="A6DDEA"/>
    <a:srgbClr val="91CFE8"/>
    <a:srgbClr val="BDE0EF"/>
    <a:srgbClr val="DFEFF6"/>
    <a:srgbClr val="175955"/>
    <a:srgbClr val="4A80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543"/>
  </p:normalViewPr>
  <p:slideViewPr>
    <p:cSldViewPr snapToGrid="0" snapToObjects="1">
      <p:cViewPr varScale="1">
        <p:scale>
          <a:sx n="34" d="100"/>
          <a:sy n="34" d="100"/>
        </p:scale>
        <p:origin x="120" y="270"/>
      </p:cViewPr>
      <p:guideLst>
        <p:guide orient="horz" pos="6636"/>
        <p:guide pos="11800"/>
        <p:guide orient="horz" pos="6624"/>
        <p:guide pos="1180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dungu, Eunice eunice.ndungu@merck.com" userId="cb1305bd-2164-4b81-8b63-369604335898" providerId="ADAL" clId="{2EFFEE89-D6C3-48AF-8FD7-062F5A3FE3A9}"/>
    <pc:docChg chg="modMainMaster">
      <pc:chgData name="Ndungu, Eunice eunice.ndungu@merck.com" userId="cb1305bd-2164-4b81-8b63-369604335898" providerId="ADAL" clId="{2EFFEE89-D6C3-48AF-8FD7-062F5A3FE3A9}" dt="2025-09-06T00:44:43.611" v="5"/>
      <pc:docMkLst>
        <pc:docMk/>
      </pc:docMkLst>
      <pc:sldMasterChg chg="modSp setBg">
        <pc:chgData name="Ndungu, Eunice eunice.ndungu@merck.com" userId="cb1305bd-2164-4b81-8b63-369604335898" providerId="ADAL" clId="{2EFFEE89-D6C3-48AF-8FD7-062F5A3FE3A9}" dt="2025-09-06T00:44:43.611" v="5"/>
        <pc:sldMasterMkLst>
          <pc:docMk/>
          <pc:sldMasterMk cId="1321330008" sldId="2147483737"/>
        </pc:sldMasterMkLst>
        <pc:picChg chg="mod">
          <ac:chgData name="Ndungu, Eunice eunice.ndungu@merck.com" userId="cb1305bd-2164-4b81-8b63-369604335898" providerId="ADAL" clId="{2EFFEE89-D6C3-48AF-8FD7-062F5A3FE3A9}" dt="2025-09-06T00:43:06.348" v="0" actId="14826"/>
          <ac:picMkLst>
            <pc:docMk/>
            <pc:sldMasterMk cId="1321330008" sldId="2147483737"/>
            <ac:picMk id="7" creationId="{68CF1342-CA95-4BA0-806F-60A061436B0D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2E22E-B51A-994B-A4FD-5CB488F795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3063" y="685800"/>
            <a:ext cx="6111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88BE2-D053-2746-B78B-7673278DB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5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73063" y="685800"/>
            <a:ext cx="61118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2A57B-FBD6-D143-B590-9B45EC76B6FA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430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95135" y="13689687"/>
            <a:ext cx="28117800" cy="5033903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algn="r">
              <a:defRPr sz="17000" b="0" i="0" spc="-919">
                <a:solidFill>
                  <a:schemeClr val="bg1">
                    <a:lumMod val="65000"/>
                    <a:lumOff val="35000"/>
                  </a:schemeClr>
                </a:soli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95132" y="11329419"/>
            <a:ext cx="28117800" cy="2312343"/>
          </a:xfrm>
        </p:spPr>
        <p:txBody>
          <a:bodyPr anchor="b">
            <a:normAutofit/>
          </a:bodyPr>
          <a:lstStyle>
            <a:lvl1pPr marL="0" indent="0" algn="r">
              <a:buNone/>
              <a:defRPr sz="9806" b="0" i="0">
                <a:solidFill>
                  <a:schemeClr val="bg1">
                    <a:lumMod val="65000"/>
                    <a:lumOff val="35000"/>
                  </a:schemeClr>
                </a:solidFill>
                <a:latin typeface="Arial" charset="0"/>
              </a:defRPr>
            </a:lvl1pPr>
            <a:lvl2pPr marL="1401114" indent="0" algn="ctr">
              <a:buNone/>
              <a:defRPr sz="6129"/>
            </a:lvl2pPr>
            <a:lvl3pPr marL="2802227" indent="0" algn="ctr">
              <a:buNone/>
              <a:defRPr sz="5516"/>
            </a:lvl3pPr>
            <a:lvl4pPr marL="4203342" indent="0" algn="ctr">
              <a:buNone/>
              <a:defRPr sz="4904"/>
            </a:lvl4pPr>
            <a:lvl5pPr marL="5604455" indent="0" algn="ctr">
              <a:buNone/>
              <a:defRPr sz="4904"/>
            </a:lvl5pPr>
            <a:lvl6pPr marL="7005569" indent="0" algn="ctr">
              <a:buNone/>
              <a:defRPr sz="4904"/>
            </a:lvl6pPr>
            <a:lvl7pPr marL="8406682" indent="0" algn="ctr">
              <a:buNone/>
              <a:defRPr sz="4904"/>
            </a:lvl7pPr>
            <a:lvl8pPr marL="9807797" indent="0" algn="ctr">
              <a:buNone/>
              <a:defRPr sz="4904"/>
            </a:lvl8pPr>
            <a:lvl9pPr marL="11208910" indent="0" algn="ctr">
              <a:buNone/>
              <a:defRPr sz="490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11A635AB-8C90-4343-B2D8-2AAFB03F8854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7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AF19FCA2-E721-4576-BF91-4D6AB3EFC5BC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  <p:sp>
        <p:nvSpPr>
          <p:cNvPr id="9" name="Action Button: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2CAD6E5-6E32-444E-BE7C-1668F2F27A19}"/>
              </a:ext>
            </a:extLst>
          </p:cNvPr>
          <p:cNvSpPr>
            <a:spLocks noChangeAspect="1"/>
          </p:cNvSpPr>
          <p:nvPr userDrawn="1"/>
        </p:nvSpPr>
        <p:spPr>
          <a:xfrm>
            <a:off x="1768610" y="18820193"/>
            <a:ext cx="13716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Next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96216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0623" y="7876276"/>
            <a:ext cx="36530280" cy="42529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69CD85A-1825-408B-8B36-D1A56D7DAD8F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20623" y="5378824"/>
            <a:ext cx="36530280" cy="230340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8800" b="1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2521792-DC53-4DA3-B46C-D8F161E7C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85113C0E-1626-4742-9DCE-30C737C603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77AF783-1CAE-4B6E-8675-8E6C1E504CFA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20623" y="14909263"/>
            <a:ext cx="36530280" cy="42529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C37B62D0-3C25-4A50-B9FC-0CBED58E054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0623" y="12411811"/>
            <a:ext cx="36530280" cy="230340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8800" b="1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70C92872-47C3-4E4A-A6FF-6493E6C351C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D669427-2C10-417F-B7FB-7EBD44226915}"/>
              </a:ext>
            </a:extLst>
          </p:cNvPr>
          <p:cNvCxnSpPr>
            <a:cxnSpLocks/>
          </p:cNvCxnSpPr>
          <p:nvPr userDrawn="1"/>
        </p:nvCxnSpPr>
        <p:spPr>
          <a:xfrm>
            <a:off x="420624" y="7770721"/>
            <a:ext cx="36530280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0B2E52A-74B7-4C85-9828-F17E47C4EE7D}"/>
              </a:ext>
            </a:extLst>
          </p:cNvPr>
          <p:cNvCxnSpPr>
            <a:cxnSpLocks/>
          </p:cNvCxnSpPr>
          <p:nvPr userDrawn="1"/>
        </p:nvCxnSpPr>
        <p:spPr>
          <a:xfrm>
            <a:off x="417948" y="14774211"/>
            <a:ext cx="36530280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DB604A9B-EB65-435D-A0BE-085D58264C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299828" y="19492809"/>
            <a:ext cx="333184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9/5/2025</a:t>
            </a:fld>
            <a:endParaRPr lang="en-US" dirty="0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4B14BF4D-93C5-40BA-8C1D-54B0447311B5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14841309" y="19492809"/>
            <a:ext cx="186375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34E8C2E4-8048-4CF5-80DE-9B907B551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sp>
        <p:nvSpPr>
          <p:cNvPr id="2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D57454E2-8DBE-494A-A5AA-EFB7B68D68F6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4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CE41B638-5F8C-450F-AFCC-459999DA7717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  <p:sp>
        <p:nvSpPr>
          <p:cNvPr id="5" name="Action Button: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FF1204B-1ADA-4C3D-8266-839361C0FF14}"/>
              </a:ext>
            </a:extLst>
          </p:cNvPr>
          <p:cNvSpPr>
            <a:spLocks noChangeAspect="1"/>
          </p:cNvSpPr>
          <p:nvPr userDrawn="1"/>
        </p:nvSpPr>
        <p:spPr>
          <a:xfrm>
            <a:off x="1768610" y="18820193"/>
            <a:ext cx="13716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Next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32339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623" y="7876276"/>
            <a:ext cx="36530280" cy="60279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69CD85A-1825-408B-8B36-D1A56D7DAD8F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20624" y="5378824"/>
            <a:ext cx="36530280" cy="230340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8800" b="1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C0716FB4-8888-452C-8293-5866671ED53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577465" y="14619403"/>
            <a:ext cx="9581234" cy="40195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B9183F8-8F95-4127-AF3F-B459DE007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D2310CBB-FFDF-4F3A-B7FC-59471EC9E62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DC5E0CBC-3FB9-4791-A724-2BA98F2BE6C1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9A0A57F9-B281-4482-9EB0-AA5A51E776A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3957025" y="14562023"/>
            <a:ext cx="9581234" cy="40195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EA727BC3-468A-4DE2-ABF1-0E7D34DE209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5336586" y="14540869"/>
            <a:ext cx="9581234" cy="40195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7873D35-33CE-451D-BFBC-610D0C4E4E15}"/>
              </a:ext>
            </a:extLst>
          </p:cNvPr>
          <p:cNvCxnSpPr>
            <a:cxnSpLocks/>
          </p:cNvCxnSpPr>
          <p:nvPr userDrawn="1"/>
        </p:nvCxnSpPr>
        <p:spPr>
          <a:xfrm>
            <a:off x="420624" y="7770721"/>
            <a:ext cx="36530280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EDB3AFB4-4341-4652-B43D-4AB80088F7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299828" y="19492809"/>
            <a:ext cx="333184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9/5/2025</a:t>
            </a:fld>
            <a:endParaRPr lang="en-US" dirty="0"/>
          </a:p>
        </p:txBody>
      </p:sp>
      <p:sp>
        <p:nvSpPr>
          <p:cNvPr id="25" name="Footer Placeholder 4">
            <a:extLst>
              <a:ext uri="{FF2B5EF4-FFF2-40B4-BE49-F238E27FC236}">
                <a16:creationId xmlns:a16="http://schemas.microsoft.com/office/drawing/2014/main" id="{30DB9444-B1C0-497B-BCF0-8223E7B67626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14841309" y="19492809"/>
            <a:ext cx="186375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26" name="Slide Number Placeholder 5">
            <a:extLst>
              <a:ext uri="{FF2B5EF4-FFF2-40B4-BE49-F238E27FC236}">
                <a16:creationId xmlns:a16="http://schemas.microsoft.com/office/drawing/2014/main" id="{2C936794-3AC1-4767-A0E6-99E430BABA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sp>
        <p:nvSpPr>
          <p:cNvPr id="2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99C60282-8378-403C-ABD5-A0AF0D60D573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4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2280F5EB-EED6-4684-821A-E3C6FD4CB623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  <p:sp>
        <p:nvSpPr>
          <p:cNvPr id="5" name="Action Button: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3F2913D-97CE-4A5C-AD23-DC1A8D15F4E5}"/>
              </a:ext>
            </a:extLst>
          </p:cNvPr>
          <p:cNvSpPr>
            <a:spLocks noChangeAspect="1"/>
          </p:cNvSpPr>
          <p:nvPr userDrawn="1"/>
        </p:nvSpPr>
        <p:spPr>
          <a:xfrm>
            <a:off x="1768610" y="18820193"/>
            <a:ext cx="13716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Next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55982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0623" y="6285019"/>
            <a:ext cx="36530280" cy="13203247"/>
          </a:xfrm>
        </p:spPr>
        <p:txBody>
          <a:bodyPr anchor="t"/>
          <a:lstStyle>
            <a:lvl1pPr marL="0" indent="0">
              <a:buNone/>
              <a:defRPr sz="9806"/>
            </a:lvl1pPr>
            <a:lvl2pPr marL="1401114" indent="0">
              <a:buNone/>
              <a:defRPr sz="8581"/>
            </a:lvl2pPr>
            <a:lvl3pPr marL="2802227" indent="0">
              <a:buNone/>
              <a:defRPr sz="7355"/>
            </a:lvl3pPr>
            <a:lvl4pPr marL="4203342" indent="0">
              <a:buNone/>
              <a:defRPr sz="6129"/>
            </a:lvl4pPr>
            <a:lvl5pPr marL="5604455" indent="0">
              <a:buNone/>
              <a:defRPr sz="6129"/>
            </a:lvl5pPr>
            <a:lvl6pPr marL="7005569" indent="0">
              <a:buNone/>
              <a:defRPr sz="6129"/>
            </a:lvl6pPr>
            <a:lvl7pPr marL="8406682" indent="0">
              <a:buNone/>
              <a:defRPr sz="6129"/>
            </a:lvl7pPr>
            <a:lvl8pPr marL="9807797" indent="0">
              <a:buNone/>
              <a:defRPr sz="6129"/>
            </a:lvl8pPr>
            <a:lvl9pPr marL="11208910" indent="0">
              <a:buNone/>
              <a:defRPr sz="612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12521B0-F294-4769-939E-30C808887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DEFD573-62A7-4118-A6F7-604D8A3C2B7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4C1F3B20-6250-4D44-9062-A21011B1E44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0A630DE3-B514-4E1A-ABF7-DBDFB0CC7C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299828" y="19492809"/>
            <a:ext cx="333184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9/5/2025</a:t>
            </a:fld>
            <a:endParaRPr lang="en-US" dirty="0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A5E88C70-DFFF-44F1-90D4-DB63D272D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841309" y="19492809"/>
            <a:ext cx="186375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05CE8153-4258-46F5-8267-953D3E9DBB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sp>
        <p:nvSpPr>
          <p:cNvPr id="2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385E0C93-95EC-4FDD-84B8-C21982E435A5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4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3FF79C80-DE0F-43DA-A388-7DDE192BAD5A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  <p:sp>
        <p:nvSpPr>
          <p:cNvPr id="5" name="Action Button: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EA6C316-AA44-40F8-8EFD-C556569642FD}"/>
              </a:ext>
            </a:extLst>
          </p:cNvPr>
          <p:cNvSpPr>
            <a:spLocks noChangeAspect="1"/>
          </p:cNvSpPr>
          <p:nvPr userDrawn="1"/>
        </p:nvSpPr>
        <p:spPr>
          <a:xfrm>
            <a:off x="1768610" y="18820193"/>
            <a:ext cx="13716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Next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859818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2348" y="13392626"/>
            <a:ext cx="32335470" cy="2512689"/>
          </a:xfrm>
          <a:prstGeom prst="rect">
            <a:avLst/>
          </a:prstGeom>
        </p:spPr>
        <p:txBody>
          <a:bodyPr anchor="b"/>
          <a:lstStyle>
            <a:lvl1pPr>
              <a:defRPr sz="980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2348" y="5125885"/>
            <a:ext cx="32335470" cy="8266742"/>
          </a:xfrm>
        </p:spPr>
        <p:txBody>
          <a:bodyPr anchor="t"/>
          <a:lstStyle>
            <a:lvl1pPr marL="0" indent="0">
              <a:buNone/>
              <a:defRPr sz="9806"/>
            </a:lvl1pPr>
            <a:lvl2pPr marL="1401114" indent="0">
              <a:buNone/>
              <a:defRPr sz="8581"/>
            </a:lvl2pPr>
            <a:lvl3pPr marL="2802227" indent="0">
              <a:buNone/>
              <a:defRPr sz="7355"/>
            </a:lvl3pPr>
            <a:lvl4pPr marL="4203342" indent="0">
              <a:buNone/>
              <a:defRPr sz="6129"/>
            </a:lvl4pPr>
            <a:lvl5pPr marL="5604455" indent="0">
              <a:buNone/>
              <a:defRPr sz="6129"/>
            </a:lvl5pPr>
            <a:lvl6pPr marL="7005569" indent="0">
              <a:buNone/>
              <a:defRPr sz="6129"/>
            </a:lvl6pPr>
            <a:lvl7pPr marL="8406682" indent="0">
              <a:buNone/>
              <a:defRPr sz="6129"/>
            </a:lvl7pPr>
            <a:lvl8pPr marL="9807797" indent="0">
              <a:buNone/>
              <a:defRPr sz="6129"/>
            </a:lvl8pPr>
            <a:lvl9pPr marL="11208910" indent="0">
              <a:buNone/>
              <a:defRPr sz="612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2349" y="15905316"/>
            <a:ext cx="32330587" cy="2092914"/>
          </a:xfrm>
        </p:spPr>
        <p:txBody>
          <a:bodyPr/>
          <a:lstStyle>
            <a:lvl1pPr marL="0" indent="0">
              <a:buNone/>
              <a:defRPr sz="4904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72C73F02-294A-4B11-A7E8-DDD7DD172E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299828" y="19492809"/>
            <a:ext cx="333184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9/5/2025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4E9D30BC-3997-41CC-9696-3A946DE4AF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841309" y="19492809"/>
            <a:ext cx="186375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9628E17-4A51-439C-B1D8-A32D02C30B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sp>
        <p:nvSpPr>
          <p:cNvPr id="5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866EF560-DB75-4ACA-ACC6-8A0616B300AE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6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63839F88-1243-4F94-9A9C-130568FBE9DA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  <p:sp>
        <p:nvSpPr>
          <p:cNvPr id="7" name="Action Button: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3821D0D-83F6-4436-8B01-875279E18360}"/>
              </a:ext>
            </a:extLst>
          </p:cNvPr>
          <p:cNvSpPr>
            <a:spLocks noChangeAspect="1"/>
          </p:cNvSpPr>
          <p:nvPr userDrawn="1"/>
        </p:nvSpPr>
        <p:spPr>
          <a:xfrm>
            <a:off x="1768610" y="18820193"/>
            <a:ext cx="13716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Next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021932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2348" y="1119718"/>
            <a:ext cx="32335470" cy="10838655"/>
          </a:xfrm>
          <a:prstGeom prst="rect">
            <a:avLst/>
          </a:prstGeom>
        </p:spPr>
        <p:txBody>
          <a:bodyPr anchor="ctr"/>
          <a:lstStyle>
            <a:lvl1pPr>
              <a:defRPr sz="980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2349" y="13767490"/>
            <a:ext cx="32330587" cy="4605600"/>
          </a:xfrm>
        </p:spPr>
        <p:txBody>
          <a:bodyPr anchor="ctr"/>
          <a:lstStyle>
            <a:lvl1pPr marL="0" indent="0">
              <a:buNone/>
              <a:defRPr sz="4904"/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FF942A8-A6F6-43CB-AA19-750E9F65DA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299828" y="19492809"/>
            <a:ext cx="333184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9/5/2025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F0FCFA4E-18E8-47CC-88BE-0C6D115904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841309" y="19492809"/>
            <a:ext cx="186375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FE3830B-603F-4C2A-8C67-76FD78E4EA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sp>
        <p:nvSpPr>
          <p:cNvPr id="3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145AA705-C2A0-4C4B-9AC4-9102392788A8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5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5FF5DEFE-83AE-43F6-9461-967AC98F6EFB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  <p:sp>
        <p:nvSpPr>
          <p:cNvPr id="6" name="Action Button: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6DEE3287-E52E-4B22-8CCA-7C4AE6E303F1}"/>
              </a:ext>
            </a:extLst>
          </p:cNvPr>
          <p:cNvSpPr>
            <a:spLocks noChangeAspect="1"/>
          </p:cNvSpPr>
          <p:nvPr userDrawn="1"/>
        </p:nvSpPr>
        <p:spPr>
          <a:xfrm>
            <a:off x="1768610" y="18820193"/>
            <a:ext cx="13716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Next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336174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5434" y="1119717"/>
            <a:ext cx="24527629" cy="9178239"/>
          </a:xfrm>
          <a:prstGeom prst="rect">
            <a:avLst/>
          </a:prstGeom>
        </p:spPr>
        <p:txBody>
          <a:bodyPr anchor="ctr"/>
          <a:lstStyle>
            <a:lvl1pPr>
              <a:defRPr sz="1348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5290983" y="10321042"/>
            <a:ext cx="26913319" cy="1683502"/>
          </a:xfrm>
        </p:spPr>
        <p:txBody>
          <a:bodyPr anchor="t">
            <a:normAutofit/>
          </a:bodyPr>
          <a:lstStyle>
            <a:lvl1pPr marL="0" indent="0">
              <a:buNone/>
              <a:defRPr sz="4290"/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77466" y="13805302"/>
            <a:ext cx="32325704" cy="4567788"/>
          </a:xfrm>
        </p:spPr>
        <p:txBody>
          <a:bodyPr anchor="ctr">
            <a:normAutofit/>
          </a:bodyPr>
          <a:lstStyle>
            <a:lvl1pPr marL="0" indent="0">
              <a:buNone/>
              <a:defRPr sz="4904"/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65716" y="2412928"/>
            <a:ext cx="1874520" cy="1793313"/>
          </a:xfrm>
          <a:prstGeom prst="rect">
            <a:avLst/>
          </a:prstGeom>
        </p:spPr>
        <p:txBody>
          <a:bodyPr vert="horz" lIns="280214" tIns="140107" rIns="280214" bIns="140107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defTabSz="552642"/>
            <a:r>
              <a:rPr lang="en-US" sz="24517" dirty="0">
                <a:solidFill>
                  <a:schemeClr val="bg1">
                    <a:lumMod val="65000"/>
                    <a:lumOff val="35000"/>
                  </a:schemeClr>
                </a:solidFill>
                <a:effectLst/>
                <a:latin typeface="Arial" charset="0"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96273" y="8412481"/>
            <a:ext cx="1874520" cy="1793313"/>
          </a:xfrm>
          <a:prstGeom prst="rect">
            <a:avLst/>
          </a:prstGeom>
        </p:spPr>
        <p:txBody>
          <a:bodyPr vert="horz" lIns="280214" tIns="140107" rIns="280214" bIns="140107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defTabSz="552642"/>
            <a:r>
              <a:rPr lang="en-US" sz="24517" dirty="0">
                <a:solidFill>
                  <a:schemeClr val="bg1">
                    <a:lumMod val="65000"/>
                    <a:lumOff val="35000"/>
                  </a:schemeClr>
                </a:solidFill>
                <a:effectLst/>
                <a:latin typeface="Arial" charset="0"/>
              </a:rPr>
              <a:t>”</a:t>
            </a:r>
          </a:p>
        </p:txBody>
      </p:sp>
      <p:sp>
        <p:nvSpPr>
          <p:cNvPr id="3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808D338C-9EDA-4F2A-8E74-1080253425F2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5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48A319CD-5FB3-4549-9541-1A47BF97B678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  <p:sp>
        <p:nvSpPr>
          <p:cNvPr id="6" name="Action Button: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B2D496E-C8F6-48AB-970E-5F7ED0712AD2}"/>
              </a:ext>
            </a:extLst>
          </p:cNvPr>
          <p:cNvSpPr>
            <a:spLocks noChangeAspect="1"/>
          </p:cNvSpPr>
          <p:nvPr userDrawn="1"/>
        </p:nvSpPr>
        <p:spPr>
          <a:xfrm>
            <a:off x="1768610" y="18820193"/>
            <a:ext cx="13716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Next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556210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2348" y="7136035"/>
            <a:ext cx="32335470" cy="7702961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165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2349" y="14875116"/>
            <a:ext cx="32330587" cy="3497975"/>
          </a:xfrm>
        </p:spPr>
        <p:txBody>
          <a:bodyPr anchor="t"/>
          <a:lstStyle>
            <a:lvl1pPr marL="0" indent="0">
              <a:buNone/>
              <a:defRPr sz="4904"/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B06C8B0A-C7FC-4C24-9AB8-57A36378FC20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7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15D48D13-5387-461A-8890-85C6532F5F32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  <p:sp>
        <p:nvSpPr>
          <p:cNvPr id="9" name="Action Button: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2C55C45A-800D-4694-A97F-2D99AAB4C095}"/>
              </a:ext>
            </a:extLst>
          </p:cNvPr>
          <p:cNvSpPr>
            <a:spLocks noChangeAspect="1"/>
          </p:cNvSpPr>
          <p:nvPr userDrawn="1"/>
        </p:nvSpPr>
        <p:spPr>
          <a:xfrm>
            <a:off x="1768610" y="18820193"/>
            <a:ext cx="13716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Next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55350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20624" y="5593055"/>
            <a:ext cx="11887200" cy="1764792"/>
          </a:xfrm>
        </p:spPr>
        <p:txBody>
          <a:bodyPr anchor="b">
            <a:noAutofit/>
          </a:bodyPr>
          <a:lstStyle>
            <a:lvl1pPr marL="0" indent="0">
              <a:buNone/>
              <a:defRPr sz="5400" b="1">
                <a:solidFill>
                  <a:schemeClr val="bg1"/>
                </a:solidFill>
              </a:defRPr>
            </a:lvl1pPr>
            <a:lvl2pPr marL="1401114" indent="0">
              <a:buNone/>
              <a:defRPr sz="6129" b="1"/>
            </a:lvl2pPr>
            <a:lvl3pPr marL="2802227" indent="0">
              <a:buNone/>
              <a:defRPr sz="5516" b="1"/>
            </a:lvl3pPr>
            <a:lvl4pPr marL="4203342" indent="0">
              <a:buNone/>
              <a:defRPr sz="4904" b="1"/>
            </a:lvl4pPr>
            <a:lvl5pPr marL="5604455" indent="0">
              <a:buNone/>
              <a:defRPr sz="4904" b="1"/>
            </a:lvl5pPr>
            <a:lvl6pPr marL="7005569" indent="0">
              <a:buNone/>
              <a:defRPr sz="4904" b="1"/>
            </a:lvl6pPr>
            <a:lvl7pPr marL="8406682" indent="0">
              <a:buNone/>
              <a:defRPr sz="4904" b="1"/>
            </a:lvl7pPr>
            <a:lvl8pPr marL="9807797" indent="0">
              <a:buNone/>
              <a:defRPr sz="4904" b="1"/>
            </a:lvl8pPr>
            <a:lvl9pPr marL="11208910" indent="0">
              <a:buNone/>
              <a:defRPr sz="490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423377" y="7829740"/>
            <a:ext cx="11887200" cy="11007303"/>
          </a:xfrm>
        </p:spPr>
        <p:txBody>
          <a:bodyPr anchor="t">
            <a:normAutofit/>
          </a:bodyPr>
          <a:lstStyle>
            <a:lvl1pPr marL="0" indent="0">
              <a:buNone/>
              <a:defRPr sz="4290"/>
            </a:lvl1pPr>
            <a:lvl2pPr marL="1401114" indent="0">
              <a:buNone/>
              <a:defRPr sz="3677"/>
            </a:lvl2pPr>
            <a:lvl3pPr marL="2802227" indent="0">
              <a:buNone/>
              <a:defRPr sz="3065"/>
            </a:lvl3pPr>
            <a:lvl4pPr marL="4203342" indent="0">
              <a:buNone/>
              <a:defRPr sz="2758"/>
            </a:lvl4pPr>
            <a:lvl5pPr marL="5604455" indent="0">
              <a:buNone/>
              <a:defRPr sz="2758"/>
            </a:lvl5pPr>
            <a:lvl6pPr marL="7005569" indent="0">
              <a:buNone/>
              <a:defRPr sz="2758"/>
            </a:lvl6pPr>
            <a:lvl7pPr marL="8406682" indent="0">
              <a:buNone/>
              <a:defRPr sz="2758"/>
            </a:lvl7pPr>
            <a:lvl8pPr marL="9807797" indent="0">
              <a:buNone/>
              <a:defRPr sz="2758"/>
            </a:lvl8pPr>
            <a:lvl9pPr marL="11208910" indent="0">
              <a:buNone/>
              <a:defRPr sz="27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12742164" y="5593055"/>
            <a:ext cx="11887200" cy="176479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5400" b="1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12747835" y="7829740"/>
            <a:ext cx="11887200" cy="11007303"/>
          </a:xfrm>
        </p:spPr>
        <p:txBody>
          <a:bodyPr anchor="t">
            <a:normAutofit/>
          </a:bodyPr>
          <a:lstStyle>
            <a:lvl1pPr marL="0" indent="0">
              <a:buNone/>
              <a:defRPr sz="4290"/>
            </a:lvl1pPr>
            <a:lvl2pPr marL="1401114" indent="0">
              <a:buNone/>
              <a:defRPr sz="3677"/>
            </a:lvl2pPr>
            <a:lvl3pPr marL="2802227" indent="0">
              <a:buNone/>
              <a:defRPr sz="3065"/>
            </a:lvl3pPr>
            <a:lvl4pPr marL="4203342" indent="0">
              <a:buNone/>
              <a:defRPr sz="2758"/>
            </a:lvl4pPr>
            <a:lvl5pPr marL="5604455" indent="0">
              <a:buNone/>
              <a:defRPr sz="2758"/>
            </a:lvl5pPr>
            <a:lvl6pPr marL="7005569" indent="0">
              <a:buNone/>
              <a:defRPr sz="2758"/>
            </a:lvl6pPr>
            <a:lvl7pPr marL="8406682" indent="0">
              <a:buNone/>
              <a:defRPr sz="2758"/>
            </a:lvl7pPr>
            <a:lvl8pPr marL="9807797" indent="0">
              <a:buNone/>
              <a:defRPr sz="2758"/>
            </a:lvl8pPr>
            <a:lvl9pPr marL="11208910" indent="0">
              <a:buNone/>
              <a:defRPr sz="27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25063704" y="5593055"/>
            <a:ext cx="11887200" cy="176479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5400" b="1" dirty="0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25157995" y="7829740"/>
            <a:ext cx="11887200" cy="11007303"/>
          </a:xfrm>
        </p:spPr>
        <p:txBody>
          <a:bodyPr anchor="t">
            <a:normAutofit/>
          </a:bodyPr>
          <a:lstStyle>
            <a:lvl1pPr marL="0" indent="0">
              <a:buNone/>
              <a:defRPr sz="4290"/>
            </a:lvl1pPr>
            <a:lvl2pPr marL="1401114" indent="0">
              <a:buNone/>
              <a:defRPr sz="3677"/>
            </a:lvl2pPr>
            <a:lvl3pPr marL="2802227" indent="0">
              <a:buNone/>
              <a:defRPr sz="3065"/>
            </a:lvl3pPr>
            <a:lvl4pPr marL="4203342" indent="0">
              <a:buNone/>
              <a:defRPr sz="2758"/>
            </a:lvl4pPr>
            <a:lvl5pPr marL="5604455" indent="0">
              <a:buNone/>
              <a:defRPr sz="2758"/>
            </a:lvl5pPr>
            <a:lvl6pPr marL="7005569" indent="0">
              <a:buNone/>
              <a:defRPr sz="2758"/>
            </a:lvl6pPr>
            <a:lvl7pPr marL="8406682" indent="0">
              <a:buNone/>
              <a:defRPr sz="2758"/>
            </a:lvl7pPr>
            <a:lvl8pPr marL="9807797" indent="0">
              <a:buNone/>
              <a:defRPr sz="2758"/>
            </a:lvl8pPr>
            <a:lvl9pPr marL="11208910" indent="0">
              <a:buNone/>
              <a:defRPr sz="27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A44433E-8D70-4A4E-AC53-58179435B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7279FD49-EA2F-4620-AA91-D85E2694021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6" name="Picture Placeholder 11">
            <a:extLst>
              <a:ext uri="{FF2B5EF4-FFF2-40B4-BE49-F238E27FC236}">
                <a16:creationId xmlns:a16="http://schemas.microsoft.com/office/drawing/2014/main" id="{96E3EF9E-28CF-4CD5-90C0-A793866C226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0D9F2D2-51F7-49B3-8545-9A95B25EFDE6}"/>
              </a:ext>
            </a:extLst>
          </p:cNvPr>
          <p:cNvCxnSpPr>
            <a:cxnSpLocks/>
          </p:cNvCxnSpPr>
          <p:nvPr userDrawn="1"/>
        </p:nvCxnSpPr>
        <p:spPr>
          <a:xfrm>
            <a:off x="417948" y="7476684"/>
            <a:ext cx="11887200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F633102-12C6-4A1A-ACAD-4418F7414FA9}"/>
              </a:ext>
            </a:extLst>
          </p:cNvPr>
          <p:cNvCxnSpPr>
            <a:cxnSpLocks/>
          </p:cNvCxnSpPr>
          <p:nvPr userDrawn="1"/>
        </p:nvCxnSpPr>
        <p:spPr>
          <a:xfrm>
            <a:off x="12742164" y="7476684"/>
            <a:ext cx="11887200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F257717-EEDA-4814-80F9-EE61295BEE06}"/>
              </a:ext>
            </a:extLst>
          </p:cNvPr>
          <p:cNvCxnSpPr>
            <a:cxnSpLocks/>
          </p:cNvCxnSpPr>
          <p:nvPr userDrawn="1"/>
        </p:nvCxnSpPr>
        <p:spPr>
          <a:xfrm>
            <a:off x="25063704" y="7476684"/>
            <a:ext cx="11887200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Date Placeholder 3">
            <a:extLst>
              <a:ext uri="{FF2B5EF4-FFF2-40B4-BE49-F238E27FC236}">
                <a16:creationId xmlns:a16="http://schemas.microsoft.com/office/drawing/2014/main" id="{E88CF6B3-03AD-4300-8CF2-0F81D23E1B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299828" y="19492809"/>
            <a:ext cx="333184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9/5/2025</a:t>
            </a:fld>
            <a:endParaRPr lang="en-US" dirty="0"/>
          </a:p>
        </p:txBody>
      </p:sp>
      <p:sp>
        <p:nvSpPr>
          <p:cNvPr id="24" name="Footer Placeholder 4">
            <a:extLst>
              <a:ext uri="{FF2B5EF4-FFF2-40B4-BE49-F238E27FC236}">
                <a16:creationId xmlns:a16="http://schemas.microsoft.com/office/drawing/2014/main" id="{7CA11B79-08D0-4AB6-8BC4-D24957B74BB3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14841309" y="19492809"/>
            <a:ext cx="186375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ACB7D3F8-AF37-4B06-A120-2D88C0CCEA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sp>
        <p:nvSpPr>
          <p:cNvPr id="2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81D9241A-6976-4497-A373-E5D6BB5777AF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3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800B5398-65F3-4137-B96E-A72DAB10AAA2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  <p:sp>
        <p:nvSpPr>
          <p:cNvPr id="4" name="Action Button: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29EC89D-F179-417A-999A-B4C477197F80}"/>
              </a:ext>
            </a:extLst>
          </p:cNvPr>
          <p:cNvSpPr>
            <a:spLocks noChangeAspect="1"/>
          </p:cNvSpPr>
          <p:nvPr userDrawn="1"/>
        </p:nvSpPr>
        <p:spPr>
          <a:xfrm>
            <a:off x="1768610" y="18820193"/>
            <a:ext cx="13716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Next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696406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20624" y="13179010"/>
            <a:ext cx="11887200" cy="1767203"/>
          </a:xfrm>
        </p:spPr>
        <p:txBody>
          <a:bodyPr anchor="b">
            <a:noAutofit/>
          </a:bodyPr>
          <a:lstStyle>
            <a:lvl1pPr marL="0" indent="0">
              <a:buNone/>
              <a:defRPr sz="5400" b="1">
                <a:solidFill>
                  <a:schemeClr val="bg1"/>
                </a:solidFill>
              </a:defRPr>
            </a:lvl1pPr>
            <a:lvl2pPr marL="1401114" indent="0">
              <a:buNone/>
              <a:defRPr sz="6129" b="1"/>
            </a:lvl2pPr>
            <a:lvl3pPr marL="2802227" indent="0">
              <a:buNone/>
              <a:defRPr sz="5516" b="1"/>
            </a:lvl3pPr>
            <a:lvl4pPr marL="4203342" indent="0">
              <a:buNone/>
              <a:defRPr sz="4904" b="1"/>
            </a:lvl4pPr>
            <a:lvl5pPr marL="5604455" indent="0">
              <a:buNone/>
              <a:defRPr sz="4904" b="1"/>
            </a:lvl5pPr>
            <a:lvl6pPr marL="7005569" indent="0">
              <a:buNone/>
              <a:defRPr sz="4904" b="1"/>
            </a:lvl6pPr>
            <a:lvl7pPr marL="8406682" indent="0">
              <a:buNone/>
              <a:defRPr sz="4904" b="1"/>
            </a:lvl7pPr>
            <a:lvl8pPr marL="9807797" indent="0">
              <a:buNone/>
              <a:defRPr sz="4904" b="1"/>
            </a:lvl8pPr>
            <a:lvl9pPr marL="11208910" indent="0">
              <a:buNone/>
              <a:defRPr sz="490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20624" y="6919486"/>
            <a:ext cx="11887200" cy="61451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4904"/>
            </a:lvl1pPr>
            <a:lvl2pPr marL="1401114" indent="0">
              <a:buNone/>
              <a:defRPr sz="4904"/>
            </a:lvl2pPr>
            <a:lvl3pPr marL="2802227" indent="0">
              <a:buNone/>
              <a:defRPr sz="4904"/>
            </a:lvl3pPr>
            <a:lvl4pPr marL="4203342" indent="0">
              <a:buNone/>
              <a:defRPr sz="4904"/>
            </a:lvl4pPr>
            <a:lvl5pPr marL="5604455" indent="0">
              <a:buNone/>
              <a:defRPr sz="4904"/>
            </a:lvl5pPr>
            <a:lvl6pPr marL="7005569" indent="0">
              <a:buNone/>
              <a:defRPr sz="4904"/>
            </a:lvl6pPr>
            <a:lvl7pPr marL="8406682" indent="0">
              <a:buNone/>
              <a:defRPr sz="4904"/>
            </a:lvl7pPr>
            <a:lvl8pPr marL="9807797" indent="0">
              <a:buNone/>
              <a:defRPr sz="4904"/>
            </a:lvl8pPr>
            <a:lvl9pPr marL="11208910" indent="0">
              <a:buNone/>
              <a:defRPr sz="490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420624" y="14946215"/>
            <a:ext cx="11887200" cy="2021513"/>
          </a:xfrm>
        </p:spPr>
        <p:txBody>
          <a:bodyPr anchor="t">
            <a:normAutofit/>
          </a:bodyPr>
          <a:lstStyle>
            <a:lvl1pPr marL="0" indent="0">
              <a:buNone/>
              <a:defRPr sz="429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  <a:lvl2pPr marL="1401114" indent="0">
              <a:buNone/>
              <a:defRPr sz="3677"/>
            </a:lvl2pPr>
            <a:lvl3pPr marL="2802227" indent="0">
              <a:buNone/>
              <a:defRPr sz="3065"/>
            </a:lvl3pPr>
            <a:lvl4pPr marL="4203342" indent="0">
              <a:buNone/>
              <a:defRPr sz="2758"/>
            </a:lvl4pPr>
            <a:lvl5pPr marL="5604455" indent="0">
              <a:buNone/>
              <a:defRPr sz="2758"/>
            </a:lvl5pPr>
            <a:lvl6pPr marL="7005569" indent="0">
              <a:buNone/>
              <a:defRPr sz="2758"/>
            </a:lvl6pPr>
            <a:lvl7pPr marL="8406682" indent="0">
              <a:buNone/>
              <a:defRPr sz="2758"/>
            </a:lvl7pPr>
            <a:lvl8pPr marL="9807797" indent="0">
              <a:buNone/>
              <a:defRPr sz="2758"/>
            </a:lvl8pPr>
            <a:lvl9pPr marL="11208910" indent="0">
              <a:buNone/>
              <a:defRPr sz="27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12746736" y="13179010"/>
            <a:ext cx="11887200" cy="1767203"/>
          </a:xfrm>
        </p:spPr>
        <p:txBody>
          <a:bodyPr anchor="b">
            <a:noAutofit/>
          </a:bodyPr>
          <a:lstStyle>
            <a:lvl1pPr marL="0" indent="0">
              <a:buNone/>
              <a:defRPr sz="5400" b="1">
                <a:solidFill>
                  <a:schemeClr val="bg1"/>
                </a:solidFill>
              </a:defRPr>
            </a:lvl1pPr>
            <a:lvl2pPr marL="1401114" indent="0">
              <a:buNone/>
              <a:defRPr sz="6129" b="1"/>
            </a:lvl2pPr>
            <a:lvl3pPr marL="2802227" indent="0">
              <a:buNone/>
              <a:defRPr sz="5516" b="1"/>
            </a:lvl3pPr>
            <a:lvl4pPr marL="4203342" indent="0">
              <a:buNone/>
              <a:defRPr sz="4904" b="1"/>
            </a:lvl4pPr>
            <a:lvl5pPr marL="5604455" indent="0">
              <a:buNone/>
              <a:defRPr sz="4904" b="1"/>
            </a:lvl5pPr>
            <a:lvl6pPr marL="7005569" indent="0">
              <a:buNone/>
              <a:defRPr sz="4904" b="1"/>
            </a:lvl6pPr>
            <a:lvl7pPr marL="8406682" indent="0">
              <a:buNone/>
              <a:defRPr sz="4904" b="1"/>
            </a:lvl7pPr>
            <a:lvl8pPr marL="9807797" indent="0">
              <a:buNone/>
              <a:defRPr sz="4904" b="1"/>
            </a:lvl8pPr>
            <a:lvl9pPr marL="11208910" indent="0">
              <a:buNone/>
              <a:defRPr sz="490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12746736" y="6919486"/>
            <a:ext cx="11887200" cy="616510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4904"/>
            </a:lvl1pPr>
            <a:lvl2pPr marL="1401114" indent="0">
              <a:buNone/>
              <a:defRPr sz="4904"/>
            </a:lvl2pPr>
            <a:lvl3pPr marL="2802227" indent="0">
              <a:buNone/>
              <a:defRPr sz="4904"/>
            </a:lvl3pPr>
            <a:lvl4pPr marL="4203342" indent="0">
              <a:buNone/>
              <a:defRPr sz="4904"/>
            </a:lvl4pPr>
            <a:lvl5pPr marL="5604455" indent="0">
              <a:buNone/>
              <a:defRPr sz="4904"/>
            </a:lvl5pPr>
            <a:lvl6pPr marL="7005569" indent="0">
              <a:buNone/>
              <a:defRPr sz="4904"/>
            </a:lvl6pPr>
            <a:lvl7pPr marL="8406682" indent="0">
              <a:buNone/>
              <a:defRPr sz="4904"/>
            </a:lvl7pPr>
            <a:lvl8pPr marL="9807797" indent="0">
              <a:buNone/>
              <a:defRPr sz="4904"/>
            </a:lvl8pPr>
            <a:lvl9pPr marL="11208910" indent="0">
              <a:buNone/>
              <a:defRPr sz="490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12746736" y="14946212"/>
            <a:ext cx="11887200" cy="2021513"/>
          </a:xfrm>
        </p:spPr>
        <p:txBody>
          <a:bodyPr anchor="t">
            <a:normAutofit/>
          </a:bodyPr>
          <a:lstStyle>
            <a:lvl1pPr marL="0" indent="0">
              <a:buNone/>
              <a:defRPr sz="429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  <a:lvl2pPr marL="1401114" indent="0">
              <a:buNone/>
              <a:defRPr sz="3677"/>
            </a:lvl2pPr>
            <a:lvl3pPr marL="2802227" indent="0">
              <a:buNone/>
              <a:defRPr sz="3065"/>
            </a:lvl3pPr>
            <a:lvl4pPr marL="4203342" indent="0">
              <a:buNone/>
              <a:defRPr sz="2758"/>
            </a:lvl4pPr>
            <a:lvl5pPr marL="5604455" indent="0">
              <a:buNone/>
              <a:defRPr sz="2758"/>
            </a:lvl5pPr>
            <a:lvl6pPr marL="7005569" indent="0">
              <a:buNone/>
              <a:defRPr sz="2758"/>
            </a:lvl6pPr>
            <a:lvl7pPr marL="8406682" indent="0">
              <a:buNone/>
              <a:defRPr sz="2758"/>
            </a:lvl7pPr>
            <a:lvl8pPr marL="9807797" indent="0">
              <a:buNone/>
              <a:defRPr sz="2758"/>
            </a:lvl8pPr>
            <a:lvl9pPr marL="11208910" indent="0">
              <a:buNone/>
              <a:defRPr sz="27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25063704" y="13179010"/>
            <a:ext cx="11887200" cy="1767203"/>
          </a:xfrm>
        </p:spPr>
        <p:txBody>
          <a:bodyPr anchor="b">
            <a:noAutofit/>
          </a:bodyPr>
          <a:lstStyle>
            <a:lvl1pPr marL="0" indent="0">
              <a:buNone/>
              <a:defRPr sz="5400" b="1">
                <a:solidFill>
                  <a:schemeClr val="bg1"/>
                </a:solidFill>
              </a:defRPr>
            </a:lvl1pPr>
            <a:lvl2pPr marL="1401114" indent="0">
              <a:buNone/>
              <a:defRPr sz="6129" b="1"/>
            </a:lvl2pPr>
            <a:lvl3pPr marL="2802227" indent="0">
              <a:buNone/>
              <a:defRPr sz="5516" b="1"/>
            </a:lvl3pPr>
            <a:lvl4pPr marL="4203342" indent="0">
              <a:buNone/>
              <a:defRPr sz="4904" b="1"/>
            </a:lvl4pPr>
            <a:lvl5pPr marL="5604455" indent="0">
              <a:buNone/>
              <a:defRPr sz="4904" b="1"/>
            </a:lvl5pPr>
            <a:lvl6pPr marL="7005569" indent="0">
              <a:buNone/>
              <a:defRPr sz="4904" b="1"/>
            </a:lvl6pPr>
            <a:lvl7pPr marL="8406682" indent="0">
              <a:buNone/>
              <a:defRPr sz="4904" b="1"/>
            </a:lvl7pPr>
            <a:lvl8pPr marL="9807797" indent="0">
              <a:buNone/>
              <a:defRPr sz="4904" b="1"/>
            </a:lvl8pPr>
            <a:lvl9pPr marL="11208910" indent="0">
              <a:buNone/>
              <a:defRPr sz="490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25063704" y="6919486"/>
            <a:ext cx="11887200" cy="61617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4904"/>
            </a:lvl1pPr>
            <a:lvl2pPr marL="1401114" indent="0">
              <a:buNone/>
              <a:defRPr sz="4904"/>
            </a:lvl2pPr>
            <a:lvl3pPr marL="2802227" indent="0">
              <a:buNone/>
              <a:defRPr sz="4904"/>
            </a:lvl3pPr>
            <a:lvl4pPr marL="4203342" indent="0">
              <a:buNone/>
              <a:defRPr sz="4904"/>
            </a:lvl4pPr>
            <a:lvl5pPr marL="5604455" indent="0">
              <a:buNone/>
              <a:defRPr sz="4904"/>
            </a:lvl5pPr>
            <a:lvl6pPr marL="7005569" indent="0">
              <a:buNone/>
              <a:defRPr sz="4904"/>
            </a:lvl6pPr>
            <a:lvl7pPr marL="8406682" indent="0">
              <a:buNone/>
              <a:defRPr sz="4904"/>
            </a:lvl7pPr>
            <a:lvl8pPr marL="9807797" indent="0">
              <a:buNone/>
              <a:defRPr sz="4904"/>
            </a:lvl8pPr>
            <a:lvl9pPr marL="11208910" indent="0">
              <a:buNone/>
              <a:defRPr sz="490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25063704" y="14946206"/>
            <a:ext cx="11887200" cy="2021513"/>
          </a:xfrm>
        </p:spPr>
        <p:txBody>
          <a:bodyPr anchor="t">
            <a:normAutofit/>
          </a:bodyPr>
          <a:lstStyle>
            <a:lvl1pPr marL="0" indent="0">
              <a:buNone/>
              <a:defRPr sz="429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  <a:lvl2pPr marL="1401114" indent="0">
              <a:buNone/>
              <a:defRPr sz="3677"/>
            </a:lvl2pPr>
            <a:lvl3pPr marL="2802227" indent="0">
              <a:buNone/>
              <a:defRPr sz="3065"/>
            </a:lvl3pPr>
            <a:lvl4pPr marL="4203342" indent="0">
              <a:buNone/>
              <a:defRPr sz="2758"/>
            </a:lvl4pPr>
            <a:lvl5pPr marL="5604455" indent="0">
              <a:buNone/>
              <a:defRPr sz="2758"/>
            </a:lvl5pPr>
            <a:lvl6pPr marL="7005569" indent="0">
              <a:buNone/>
              <a:defRPr sz="2758"/>
            </a:lvl6pPr>
            <a:lvl7pPr marL="8406682" indent="0">
              <a:buNone/>
              <a:defRPr sz="2758"/>
            </a:lvl7pPr>
            <a:lvl8pPr marL="9807797" indent="0">
              <a:buNone/>
              <a:defRPr sz="2758"/>
            </a:lvl8pPr>
            <a:lvl9pPr marL="11208910" indent="0">
              <a:buNone/>
              <a:defRPr sz="27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EB7DCAE-AA9D-4170-86AF-726BC52E2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7880AE97-6931-4832-81B7-93453A84758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8" name="Picture Placeholder 11">
            <a:extLst>
              <a:ext uri="{FF2B5EF4-FFF2-40B4-BE49-F238E27FC236}">
                <a16:creationId xmlns:a16="http://schemas.microsoft.com/office/drawing/2014/main" id="{615542E4-5AEE-4E6A-A672-0C2DF2EDF3A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121971A-B6E5-4AA5-B65F-29B6B91FF57E}"/>
              </a:ext>
            </a:extLst>
          </p:cNvPr>
          <p:cNvCxnSpPr>
            <a:cxnSpLocks/>
          </p:cNvCxnSpPr>
          <p:nvPr userDrawn="1"/>
        </p:nvCxnSpPr>
        <p:spPr>
          <a:xfrm>
            <a:off x="417948" y="14946215"/>
            <a:ext cx="11887200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8FBE00D-3067-49F3-90DB-34C47CAE7E45}"/>
              </a:ext>
            </a:extLst>
          </p:cNvPr>
          <p:cNvCxnSpPr>
            <a:cxnSpLocks/>
          </p:cNvCxnSpPr>
          <p:nvPr userDrawn="1"/>
        </p:nvCxnSpPr>
        <p:spPr>
          <a:xfrm>
            <a:off x="25061028" y="14946215"/>
            <a:ext cx="11887200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8AEC7D1-6395-405F-98BB-2487246CF0AB}"/>
              </a:ext>
            </a:extLst>
          </p:cNvPr>
          <p:cNvCxnSpPr>
            <a:cxnSpLocks/>
          </p:cNvCxnSpPr>
          <p:nvPr userDrawn="1"/>
        </p:nvCxnSpPr>
        <p:spPr>
          <a:xfrm>
            <a:off x="12746736" y="14946215"/>
            <a:ext cx="11887200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Date Placeholder 3">
            <a:extLst>
              <a:ext uri="{FF2B5EF4-FFF2-40B4-BE49-F238E27FC236}">
                <a16:creationId xmlns:a16="http://schemas.microsoft.com/office/drawing/2014/main" id="{8BD4B616-8967-4DB2-AEAA-AC6EFC7AC4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299828" y="19492809"/>
            <a:ext cx="333184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9/5/2025</a:t>
            </a:fld>
            <a:endParaRPr lang="en-US" dirty="0"/>
          </a:p>
        </p:txBody>
      </p:sp>
      <p:sp>
        <p:nvSpPr>
          <p:cNvPr id="35" name="Footer Placeholder 4">
            <a:extLst>
              <a:ext uri="{FF2B5EF4-FFF2-40B4-BE49-F238E27FC236}">
                <a16:creationId xmlns:a16="http://schemas.microsoft.com/office/drawing/2014/main" id="{E73567DB-5088-4477-B02F-8E3D7CB2E8EB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>
          <a:xfrm>
            <a:off x="14841309" y="19492809"/>
            <a:ext cx="186375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id="{6E0F9A21-9C8C-4D20-9D7F-8F0F114F83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sp>
        <p:nvSpPr>
          <p:cNvPr id="2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ED7E269C-DDA3-4EA6-9B2C-263F9D823E4F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3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BB72B01E-CA71-4104-B8D2-DCDA24A20028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  <p:sp>
        <p:nvSpPr>
          <p:cNvPr id="4" name="Action Button: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1C31DCC-DE18-4EB0-B1E0-DE20D4BE4FFD}"/>
              </a:ext>
            </a:extLst>
          </p:cNvPr>
          <p:cNvSpPr>
            <a:spLocks noChangeAspect="1"/>
          </p:cNvSpPr>
          <p:nvPr userDrawn="1"/>
        </p:nvSpPr>
        <p:spPr>
          <a:xfrm>
            <a:off x="1768610" y="18820193"/>
            <a:ext cx="13716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Next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88948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3AEEE1F-53CD-4989-8061-CEB9AE2C7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8E7E14E4-5A84-4365-B5E8-452D70AB02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AEC54D0F-9E6F-48D6-9E8A-285888896E9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F11CC021-3D72-491D-BF40-3FE5D3732D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299828" y="19492809"/>
            <a:ext cx="333184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9/5/2025</a:t>
            </a:fld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7CD115E7-E2E4-48E5-A446-DA861582C2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841309" y="19492809"/>
            <a:ext cx="186375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449F19E-B2DA-479D-BE71-5BE9F0B5A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sp>
        <p:nvSpPr>
          <p:cNvPr id="2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94A34B58-EBF8-450A-B16E-59DB5B407836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4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2B40A2B0-09A0-4618-8155-90840389DDC9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  <p:sp>
        <p:nvSpPr>
          <p:cNvPr id="5" name="Action Button: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7E0B3737-BC34-4D38-8514-D3CE905F942F}"/>
              </a:ext>
            </a:extLst>
          </p:cNvPr>
          <p:cNvSpPr>
            <a:spLocks noChangeAspect="1"/>
          </p:cNvSpPr>
          <p:nvPr userDrawn="1"/>
        </p:nvSpPr>
        <p:spPr>
          <a:xfrm>
            <a:off x="1768610" y="18820193"/>
            <a:ext cx="13716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Next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687574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27A79F8-DE90-4C1F-8209-A5452C2C4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7200E590-58AF-4523-BC26-4E577BBA9D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0" name="Picture Placeholder 11">
            <a:extLst>
              <a:ext uri="{FF2B5EF4-FFF2-40B4-BE49-F238E27FC236}">
                <a16:creationId xmlns:a16="http://schemas.microsoft.com/office/drawing/2014/main" id="{F4EA1669-3A6C-41D3-BB6C-AE9704E3DA0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D6ACF039-7AAE-4512-B954-1BD852B6F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011" y="5598583"/>
            <a:ext cx="36530217" cy="13344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8DFA9DF7-5E6E-48BD-A063-68C27F797C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299828" y="19492809"/>
            <a:ext cx="333184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9/5/2025</a:t>
            </a:fld>
            <a:endParaRPr lang="en-US" dirty="0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C8AF813B-FE24-4FFA-B8C3-75AEB6AD69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841309" y="19492809"/>
            <a:ext cx="186375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5AF7CE0-D60A-485F-9A86-5F691F24F9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sp>
        <p:nvSpPr>
          <p:cNvPr id="2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0D9025AB-1B60-40BD-B7FB-5BDE23D4B5C4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3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C5404C83-7B15-475A-A1A8-7C3499C6F54F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  <p:sp>
        <p:nvSpPr>
          <p:cNvPr id="4" name="Action Button: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47C5CB0-C936-4549-A261-194FF579A61E}"/>
              </a:ext>
            </a:extLst>
          </p:cNvPr>
          <p:cNvSpPr>
            <a:spLocks noChangeAspect="1"/>
          </p:cNvSpPr>
          <p:nvPr userDrawn="1"/>
        </p:nvSpPr>
        <p:spPr>
          <a:xfrm>
            <a:off x="1768610" y="18820193"/>
            <a:ext cx="13716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Next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98569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Vertical Title 1">
            <a:extLst>
              <a:ext uri="{FF2B5EF4-FFF2-40B4-BE49-F238E27FC236}">
                <a16:creationId xmlns:a16="http://schemas.microsoft.com/office/drawing/2014/main" id="{CF3D2F3D-5036-4D73-B1BA-FC46E8A5B4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8805364" y="1119717"/>
            <a:ext cx="8083868" cy="17822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>
            <a:extLst>
              <a:ext uri="{FF2B5EF4-FFF2-40B4-BE49-F238E27FC236}">
                <a16:creationId xmlns:a16="http://schemas.microsoft.com/office/drawing/2014/main" id="{27128428-4D8A-409E-AFC5-9AA3A8803D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14400" y="1119717"/>
            <a:ext cx="27549987" cy="17822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08DC638A-712B-4377-8AA8-F281D10C2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299828" y="19492809"/>
            <a:ext cx="333184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9/5/2025</a:t>
            </a:fld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00A99D6C-9D09-4868-BC50-11785151B2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841309" y="19492809"/>
            <a:ext cx="186375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1BC785D5-30F4-4CE9-802B-D1477988F9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sp>
        <p:nvSpPr>
          <p:cNvPr id="2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536C983A-25CD-444C-A057-371659CC4B84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3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3537309A-B6CF-4177-8607-190630820C18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  <p:sp>
        <p:nvSpPr>
          <p:cNvPr id="4" name="Action Button: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AA14D489-1907-49DA-88B4-BED6E7322A7B}"/>
              </a:ext>
            </a:extLst>
          </p:cNvPr>
          <p:cNvSpPr>
            <a:spLocks noChangeAspect="1"/>
          </p:cNvSpPr>
          <p:nvPr userDrawn="1"/>
        </p:nvSpPr>
        <p:spPr>
          <a:xfrm>
            <a:off x="1768610" y="18820193"/>
            <a:ext cx="13716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Next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081781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9060" y="7876275"/>
            <a:ext cx="26831414" cy="105055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69CD85A-1825-408B-8B36-D1A56D7DAD8F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9189058" y="5378824"/>
            <a:ext cx="26831414" cy="230340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8800" b="1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5772916-2FD8-4371-9E1C-4E63AC291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D166F1EA-F87E-4827-8F89-08DE4391B1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E0CDD1DF-3C4F-4FB1-A251-E3DEC984260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DECE7B59-E0BF-4384-8461-60C7C79522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299828" y="19492809"/>
            <a:ext cx="333184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9/5/2025</a:t>
            </a:fld>
            <a:endParaRPr lang="en-US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29A85EC0-54D2-4171-8E48-BB4B3968F4D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4841309" y="19492809"/>
            <a:ext cx="186375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F32346D0-17F9-42EC-A591-6DFE9428B8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69D84A8-7FAE-4A57-8E78-F9114218A09C}"/>
              </a:ext>
            </a:extLst>
          </p:cNvPr>
          <p:cNvCxnSpPr>
            <a:cxnSpLocks/>
          </p:cNvCxnSpPr>
          <p:nvPr userDrawn="1"/>
        </p:nvCxnSpPr>
        <p:spPr>
          <a:xfrm>
            <a:off x="9189058" y="7770721"/>
            <a:ext cx="26828496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7337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913806" y="6285019"/>
            <a:ext cx="25644554" cy="11688870"/>
          </a:xfrm>
        </p:spPr>
        <p:txBody>
          <a:bodyPr anchor="t"/>
          <a:lstStyle>
            <a:lvl1pPr marL="0" indent="0">
              <a:buNone/>
              <a:defRPr sz="9806"/>
            </a:lvl1pPr>
            <a:lvl2pPr marL="1401114" indent="0">
              <a:buNone/>
              <a:defRPr sz="8581"/>
            </a:lvl2pPr>
            <a:lvl3pPr marL="2802227" indent="0">
              <a:buNone/>
              <a:defRPr sz="7355"/>
            </a:lvl3pPr>
            <a:lvl4pPr marL="4203342" indent="0">
              <a:buNone/>
              <a:defRPr sz="6129"/>
            </a:lvl4pPr>
            <a:lvl5pPr marL="5604455" indent="0">
              <a:buNone/>
              <a:defRPr sz="6129"/>
            </a:lvl5pPr>
            <a:lvl6pPr marL="7005569" indent="0">
              <a:buNone/>
              <a:defRPr sz="6129"/>
            </a:lvl6pPr>
            <a:lvl7pPr marL="8406682" indent="0">
              <a:buNone/>
              <a:defRPr sz="6129"/>
            </a:lvl7pPr>
            <a:lvl8pPr marL="9807797" indent="0">
              <a:buNone/>
              <a:defRPr sz="6129"/>
            </a:lvl8pPr>
            <a:lvl9pPr marL="11208910" indent="0">
              <a:buNone/>
              <a:defRPr sz="612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808" y="6285019"/>
            <a:ext cx="8792890" cy="11688870"/>
          </a:xfrm>
        </p:spPr>
        <p:txBody>
          <a:bodyPr/>
          <a:lstStyle>
            <a:lvl1pPr marL="0" indent="0">
              <a:buNone/>
              <a:defRPr sz="4904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E7BEFC7-D25C-4B5A-86DC-EA24EBF0F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3A4F681-97F9-469F-8EAC-93D3041B4F3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DBEF1846-6613-42C6-B03F-99002FF58D3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0E43F8E5-A087-474D-A5E6-0DBB8806B02F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1299828" y="19492809"/>
            <a:ext cx="333184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9/5/2025</a:t>
            </a:fld>
            <a:endParaRPr lang="en-US" dirty="0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2189C754-D7EB-425A-8F8B-5878623FEF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841309" y="19492809"/>
            <a:ext cx="186375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72E8DA3F-5143-429A-9992-FE77ECED14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sp>
        <p:nvSpPr>
          <p:cNvPr id="2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3D7BF2DB-0244-481A-93B5-A0AC5381221D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5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39500926-E4DD-4FC0-9295-346C3863804C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  <p:sp>
        <p:nvSpPr>
          <p:cNvPr id="6" name="Action Button: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118EE31-02F0-4CC5-BBF5-D3394814A4A3}"/>
              </a:ext>
            </a:extLst>
          </p:cNvPr>
          <p:cNvSpPr>
            <a:spLocks noChangeAspect="1"/>
          </p:cNvSpPr>
          <p:nvPr userDrawn="1"/>
        </p:nvSpPr>
        <p:spPr>
          <a:xfrm>
            <a:off x="1768610" y="18820193"/>
            <a:ext cx="13716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Next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093215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EE2EA88-E0A5-4417-BD46-800AA9D7B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C77FB204-8534-4BB9-88C2-0D4971A8B4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4945AFCE-C400-4015-9A17-44783525356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D762E491-2298-4CFA-A156-5BC95A5F6D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299828" y="19492809"/>
            <a:ext cx="333184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9/5/2025</a:t>
            </a:fld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6EC8B33C-F762-4BED-BB2E-F7B87C553B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841309" y="19492809"/>
            <a:ext cx="186375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43B3D90F-F153-4CE3-8476-D0A088FEE2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sp>
        <p:nvSpPr>
          <p:cNvPr id="2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14CC0F36-3C85-49A8-BE71-26EDDBD60813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4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36AC14C3-7C36-4F23-8C57-D6DABCCC2DA2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  <p:sp>
        <p:nvSpPr>
          <p:cNvPr id="5" name="Action Button: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744634A-494A-44BB-8D28-D383BC806527}"/>
              </a:ext>
            </a:extLst>
          </p:cNvPr>
          <p:cNvSpPr>
            <a:spLocks noChangeAspect="1"/>
          </p:cNvSpPr>
          <p:nvPr userDrawn="1"/>
        </p:nvSpPr>
        <p:spPr>
          <a:xfrm>
            <a:off x="1768610" y="18820193"/>
            <a:ext cx="13716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Next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515448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ions and Referen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0623" y="7876276"/>
            <a:ext cx="36530280" cy="42529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69CD85A-1825-408B-8B36-D1A56D7DAD8F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20623" y="5378824"/>
            <a:ext cx="36530280" cy="230340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8800" b="1">
                <a:solidFill>
                  <a:schemeClr val="bg1"/>
                </a:solidFill>
              </a:defRPr>
            </a:lvl1pPr>
          </a:lstStyle>
          <a:p>
            <a:pPr marL="0" marR="0" lvl="0" indent="0" algn="l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2521792-DC53-4DA3-B46C-D8F161E7C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85113C0E-1626-4742-9DCE-30C737C603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77AF783-1CAE-4B6E-8675-8E6C1E504CFA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20623" y="14909263"/>
            <a:ext cx="36530280" cy="42529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C37B62D0-3C25-4A50-B9FC-0CBED58E054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0623" y="12411811"/>
            <a:ext cx="36530280" cy="230340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8800" b="1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70C92872-47C3-4E4A-A6FF-6493E6C351C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D669427-2C10-417F-B7FB-7EBD44226915}"/>
              </a:ext>
            </a:extLst>
          </p:cNvPr>
          <p:cNvCxnSpPr>
            <a:cxnSpLocks/>
          </p:cNvCxnSpPr>
          <p:nvPr userDrawn="1"/>
        </p:nvCxnSpPr>
        <p:spPr>
          <a:xfrm>
            <a:off x="420624" y="7770721"/>
            <a:ext cx="36530280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0B2E52A-74B7-4C85-9828-F17E47C4EE7D}"/>
              </a:ext>
            </a:extLst>
          </p:cNvPr>
          <p:cNvCxnSpPr>
            <a:cxnSpLocks/>
          </p:cNvCxnSpPr>
          <p:nvPr userDrawn="1"/>
        </p:nvCxnSpPr>
        <p:spPr>
          <a:xfrm>
            <a:off x="417948" y="14774211"/>
            <a:ext cx="36530280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DB604A9B-EB65-435D-A0BE-085D58264C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299828" y="19492809"/>
            <a:ext cx="333184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9/5/2025</a:t>
            </a:fld>
            <a:endParaRPr lang="en-US" dirty="0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4B14BF4D-93C5-40BA-8C1D-54B0447311B5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14841309" y="19492809"/>
            <a:ext cx="186375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34E8C2E4-8048-4CF5-80DE-9B907B551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sp>
        <p:nvSpPr>
          <p:cNvPr id="2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D57454E2-8DBE-494A-A5AA-EFB7B68D68F6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4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CE41B638-5F8C-450F-AFCC-459999DA7717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807151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27686" y="13689687"/>
            <a:ext cx="28117800" cy="5033903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algn="l">
              <a:defRPr sz="17000" b="0" i="0" spc="-919">
                <a:solidFill>
                  <a:schemeClr val="bg1">
                    <a:lumMod val="65000"/>
                    <a:lumOff val="35000"/>
                  </a:schemeClr>
                </a:soli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2627686" y="11327270"/>
            <a:ext cx="28117800" cy="2312343"/>
          </a:xfrm>
        </p:spPr>
        <p:txBody>
          <a:bodyPr anchor="b">
            <a:normAutofit/>
          </a:bodyPr>
          <a:lstStyle>
            <a:lvl1pPr marL="0" indent="0" algn="l">
              <a:buNone/>
              <a:defRPr sz="9806" b="0" i="0">
                <a:solidFill>
                  <a:schemeClr val="bg1">
                    <a:lumMod val="65000"/>
                    <a:lumOff val="35000"/>
                  </a:schemeClr>
                </a:solidFill>
                <a:latin typeface="Arial" charset="0"/>
              </a:defRPr>
            </a:lvl1pPr>
            <a:lvl2pPr marL="1401114" indent="0" algn="ctr">
              <a:buNone/>
              <a:defRPr sz="6129"/>
            </a:lvl2pPr>
            <a:lvl3pPr marL="2802227" indent="0" algn="ctr">
              <a:buNone/>
              <a:defRPr sz="5516"/>
            </a:lvl3pPr>
            <a:lvl4pPr marL="4203342" indent="0" algn="ctr">
              <a:buNone/>
              <a:defRPr sz="4904"/>
            </a:lvl4pPr>
            <a:lvl5pPr marL="5604455" indent="0" algn="ctr">
              <a:buNone/>
              <a:defRPr sz="4904"/>
            </a:lvl5pPr>
            <a:lvl6pPr marL="7005569" indent="0" algn="ctr">
              <a:buNone/>
              <a:defRPr sz="4904"/>
            </a:lvl6pPr>
            <a:lvl7pPr marL="8406682" indent="0" algn="ctr">
              <a:buNone/>
              <a:defRPr sz="4904"/>
            </a:lvl7pPr>
            <a:lvl8pPr marL="9807797" indent="0" algn="ctr">
              <a:buNone/>
              <a:defRPr sz="4904"/>
            </a:lvl8pPr>
            <a:lvl9pPr marL="11208910" indent="0" algn="ctr">
              <a:buNone/>
              <a:defRPr sz="490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9B5C4EC0-782E-4CFB-9325-D7016BC896BC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3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D853574C-C6B3-41E6-ADDD-0A13DBCF77EC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  <p:sp>
        <p:nvSpPr>
          <p:cNvPr id="5" name="Action Button: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BCC11A4-30AC-4698-8954-667A466354D7}"/>
              </a:ext>
            </a:extLst>
          </p:cNvPr>
          <p:cNvSpPr>
            <a:spLocks noChangeAspect="1"/>
          </p:cNvSpPr>
          <p:nvPr userDrawn="1"/>
        </p:nvSpPr>
        <p:spPr>
          <a:xfrm>
            <a:off x="1768610" y="18820193"/>
            <a:ext cx="13716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Next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799108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7420" y="5598583"/>
            <a:ext cx="17292584" cy="133441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33509" y="5598583"/>
            <a:ext cx="17292584" cy="133441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BAEDC9A-F45F-4DE1-A7F8-E37537605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5FD0D27E-130D-4072-A5F9-07106584130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0" name="Picture Placeholder 11">
            <a:extLst>
              <a:ext uri="{FF2B5EF4-FFF2-40B4-BE49-F238E27FC236}">
                <a16:creationId xmlns:a16="http://schemas.microsoft.com/office/drawing/2014/main" id="{FDFE362B-B69C-4263-B8D7-6CA5972D222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BC0FED3C-C96A-4FE5-907D-180B5BE04B16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11299828" y="19492809"/>
            <a:ext cx="333184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9/5/2025</a:t>
            </a:fld>
            <a:endParaRPr lang="en-US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88BDF7E1-C68C-4705-BCBC-08A0F74D64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841309" y="19492809"/>
            <a:ext cx="186375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6B5B86D4-7877-4305-A5B7-3A263A88C4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sp>
        <p:nvSpPr>
          <p:cNvPr id="2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9B529D0F-B057-4C8B-B14C-80ED8787A04A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5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C765F3EE-3357-4B16-BDC3-169BC2C23191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  <p:sp>
        <p:nvSpPr>
          <p:cNvPr id="6" name="Action Button: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0D9CBE2-7AB5-4594-B80D-82BB3E1675D8}"/>
              </a:ext>
            </a:extLst>
          </p:cNvPr>
          <p:cNvSpPr>
            <a:spLocks noChangeAspect="1"/>
          </p:cNvSpPr>
          <p:nvPr userDrawn="1"/>
        </p:nvSpPr>
        <p:spPr>
          <a:xfrm>
            <a:off x="1768610" y="18820193"/>
            <a:ext cx="13716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Next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408307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25910" y="5378824"/>
            <a:ext cx="17291304" cy="2303406"/>
          </a:xfrm>
        </p:spPr>
        <p:txBody>
          <a:bodyPr anchor="b">
            <a:noAutofit/>
          </a:bodyPr>
          <a:lstStyle>
            <a:lvl1pPr marL="0" indent="0">
              <a:buNone/>
              <a:defRPr sz="8800" b="1">
                <a:solidFill>
                  <a:schemeClr val="bg1"/>
                </a:solidFill>
              </a:defRPr>
            </a:lvl1pPr>
            <a:lvl2pPr marL="1401114" indent="0">
              <a:buNone/>
              <a:defRPr sz="6129" b="1"/>
            </a:lvl2pPr>
            <a:lvl3pPr marL="2802227" indent="0">
              <a:buNone/>
              <a:defRPr sz="5516" b="1"/>
            </a:lvl3pPr>
            <a:lvl4pPr marL="4203342" indent="0">
              <a:buNone/>
              <a:defRPr sz="4904" b="1"/>
            </a:lvl4pPr>
            <a:lvl5pPr marL="5604455" indent="0">
              <a:buNone/>
              <a:defRPr sz="4904" b="1"/>
            </a:lvl5pPr>
            <a:lvl6pPr marL="7005569" indent="0">
              <a:buNone/>
              <a:defRPr sz="4904" b="1"/>
            </a:lvl6pPr>
            <a:lvl7pPr marL="8406682" indent="0">
              <a:buNone/>
              <a:defRPr sz="4904" b="1"/>
            </a:lvl7pPr>
            <a:lvl8pPr marL="9807797" indent="0">
              <a:buNone/>
              <a:defRPr sz="4904" b="1"/>
            </a:lvl8pPr>
            <a:lvl9pPr marL="11208910" indent="0">
              <a:buNone/>
              <a:defRPr sz="490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5909" y="7800218"/>
            <a:ext cx="17291304" cy="112994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19433508" y="5378824"/>
            <a:ext cx="17291304" cy="2303406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8800" b="1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433508" y="7799832"/>
            <a:ext cx="17291304" cy="112994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A43E537-8A67-4C55-A658-A60312D3B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AB232852-118D-42C3-84D2-648573B1E55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124B38DF-689B-403C-BC9D-A53E39A741E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45F9DAC-A144-48BF-A9F3-A8F4D56D4D1E}"/>
              </a:ext>
            </a:extLst>
          </p:cNvPr>
          <p:cNvCxnSpPr/>
          <p:nvPr userDrawn="1"/>
        </p:nvCxnSpPr>
        <p:spPr>
          <a:xfrm>
            <a:off x="825909" y="7741224"/>
            <a:ext cx="17291304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0AD7D40-EC91-4AEF-ACC9-5E442D6C6178}"/>
              </a:ext>
            </a:extLst>
          </p:cNvPr>
          <p:cNvCxnSpPr/>
          <p:nvPr userDrawn="1"/>
        </p:nvCxnSpPr>
        <p:spPr>
          <a:xfrm>
            <a:off x="19433508" y="7741224"/>
            <a:ext cx="17291304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A9F4A44A-BB7C-46F4-9785-3FC019B551F0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11299828" y="19492809"/>
            <a:ext cx="333184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9/5/2025</a:t>
            </a:fld>
            <a:endParaRPr lang="en-US" dirty="0"/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2035795E-A148-4A36-83B9-961212DD3EA3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14841309" y="19492809"/>
            <a:ext cx="186375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5E424B05-E063-42FB-946B-93DFB4273F19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sp>
        <p:nvSpPr>
          <p:cNvPr id="2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A56B7F9F-FCF9-44A6-B37B-576DF1AF7C91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7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E81C2EE6-DA76-41C6-9238-6C436708882C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  <p:sp>
        <p:nvSpPr>
          <p:cNvPr id="8" name="Action Button: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51AEFE5-F921-4793-8770-431587F808C1}"/>
              </a:ext>
            </a:extLst>
          </p:cNvPr>
          <p:cNvSpPr>
            <a:spLocks noChangeAspect="1"/>
          </p:cNvSpPr>
          <p:nvPr userDrawn="1"/>
        </p:nvSpPr>
        <p:spPr>
          <a:xfrm>
            <a:off x="1768610" y="18820193"/>
            <a:ext cx="13716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Next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274041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3F13D36A-0AE5-4758-B816-C075E8FF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883D1A8F-C1EB-4FA8-945E-670FAE84427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8" name="Picture Placeholder 11">
            <a:extLst>
              <a:ext uri="{FF2B5EF4-FFF2-40B4-BE49-F238E27FC236}">
                <a16:creationId xmlns:a16="http://schemas.microsoft.com/office/drawing/2014/main" id="{435DF14F-0414-45E5-9510-331D12FF92B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9CC62F6E-FB08-4129-A172-CE01D7FF59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299828" y="19492809"/>
            <a:ext cx="333184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9/5/2025</a:t>
            </a:fld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E1E3F19-5088-4673-B3F5-07EF0B776B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841309" y="19492809"/>
            <a:ext cx="186375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C3A2B19F-96D5-4816-A29A-9617311B42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sp>
        <p:nvSpPr>
          <p:cNvPr id="2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CD37535F-5713-4F8B-ADB4-AFBACE16D121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3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1949D652-EEB6-4067-B8D3-5A69DC41336C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  <p:sp>
        <p:nvSpPr>
          <p:cNvPr id="4" name="Action Button: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2AA32377-C537-4D5C-BDB2-647241FC2664}"/>
              </a:ext>
            </a:extLst>
          </p:cNvPr>
          <p:cNvSpPr>
            <a:spLocks noChangeAspect="1"/>
          </p:cNvSpPr>
          <p:nvPr userDrawn="1"/>
        </p:nvSpPr>
        <p:spPr>
          <a:xfrm>
            <a:off x="1768610" y="18820193"/>
            <a:ext cx="13716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Next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271369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9EF84A5-DF9A-4242-BBEC-AAD0F3F09A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299828" y="19492809"/>
            <a:ext cx="333184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9/5/2025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8C03440-5A5E-49AF-A371-F671FF4C63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841309" y="19492809"/>
            <a:ext cx="186375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9A909D4-8263-47AC-ABDB-CCCFB6859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sp>
        <p:nvSpPr>
          <p:cNvPr id="2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5700F03F-82B0-4C14-9858-957F9EA5AAA3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3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6BB7768B-23AF-4873-8842-3A4065F7B454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  <p:sp>
        <p:nvSpPr>
          <p:cNvPr id="4" name="Action Button: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A4891503-1F61-4306-9CA1-B7A1F25D513D}"/>
              </a:ext>
            </a:extLst>
          </p:cNvPr>
          <p:cNvSpPr>
            <a:spLocks noChangeAspect="1"/>
          </p:cNvSpPr>
          <p:nvPr userDrawn="1"/>
        </p:nvSpPr>
        <p:spPr>
          <a:xfrm>
            <a:off x="1768610" y="18820193"/>
            <a:ext cx="13716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Next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9678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623" y="5596128"/>
            <a:ext cx="36530280" cy="133410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164C65F-EC2A-472C-8B5B-3BBE03481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AAE2ADD-CE36-4FB1-BAA2-63AC7B8E2FB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A9B2C994-BDA1-4F72-9A9C-41E01D15188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3764A68A-E365-4CE2-BEA0-F5F212C49B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299828" y="19492809"/>
            <a:ext cx="333184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9/5/2025</a:t>
            </a:fld>
            <a:endParaRPr lang="en-US" dirty="0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B1C0CD88-0EC4-4A8F-9EF7-04DFD84BC6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841309" y="19492809"/>
            <a:ext cx="186375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498F3350-3068-4CBA-B5A9-5F1B2501D1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sp>
        <p:nvSpPr>
          <p:cNvPr id="2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64F3AA43-0C19-40BF-94F9-E2B08C450480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4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194A8B15-F683-43E1-A9E9-1A5F7D37260D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  <p:sp>
        <p:nvSpPr>
          <p:cNvPr id="5" name="Action Button: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59464027-46DD-4E00-A4FB-50D8ACE7A640}"/>
              </a:ext>
            </a:extLst>
          </p:cNvPr>
          <p:cNvSpPr>
            <a:spLocks noChangeAspect="1"/>
          </p:cNvSpPr>
          <p:nvPr userDrawn="1"/>
        </p:nvSpPr>
        <p:spPr>
          <a:xfrm>
            <a:off x="1768610" y="18820193"/>
            <a:ext cx="13716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Next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461633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623" y="7876275"/>
            <a:ext cx="36530280" cy="105055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69CD85A-1825-408B-8B36-D1A56D7DAD8F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20624" y="5378824"/>
            <a:ext cx="36530280" cy="230340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8800" b="1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4125B76-CA8E-4416-B1BD-153023587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80C412A5-BD14-479B-9971-27239C2CB75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75ADB1A-9B49-466E-BADE-3C99AE3B8B9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E35ED56-836C-4040-B6A9-E01AEDE7931E}"/>
              </a:ext>
            </a:extLst>
          </p:cNvPr>
          <p:cNvCxnSpPr>
            <a:cxnSpLocks/>
          </p:cNvCxnSpPr>
          <p:nvPr userDrawn="1"/>
        </p:nvCxnSpPr>
        <p:spPr>
          <a:xfrm>
            <a:off x="420624" y="7770721"/>
            <a:ext cx="36530280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995A9380-0D0E-4951-A241-BACB2743D7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299828" y="19492809"/>
            <a:ext cx="333184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9/5/2025</a:t>
            </a:fld>
            <a:endParaRPr lang="en-US" dirty="0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54FAEDB7-1171-4F0D-9B3B-DDC56A1C363A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14841309" y="19492809"/>
            <a:ext cx="186375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0CC45298-9A08-4F3C-94B6-7882275D9B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sp>
        <p:nvSpPr>
          <p:cNvPr id="2" name="Action Button: Home 2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9329031A-2C6F-476C-8211-DB99AECE3141}"/>
              </a:ext>
            </a:extLst>
          </p:cNvPr>
          <p:cNvSpPr>
            <a:spLocks noChangeAspect="1"/>
          </p:cNvSpPr>
          <p:nvPr userDrawn="1"/>
        </p:nvSpPr>
        <p:spPr>
          <a:xfrm>
            <a:off x="3335463" y="18820193"/>
            <a:ext cx="1371600" cy="1371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3017520" rIns="91374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r>
              <a:rPr lang="en-US" sz="36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</p:txBody>
      </p:sp>
      <p:sp>
        <p:nvSpPr>
          <p:cNvPr id="4" name="Action Button: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486C2C1F-A9BE-42C3-B602-37F08272B6D4}"/>
              </a:ext>
            </a:extLst>
          </p:cNvPr>
          <p:cNvSpPr>
            <a:spLocks noChangeAspect="1"/>
          </p:cNvSpPr>
          <p:nvPr userDrawn="1"/>
        </p:nvSpPr>
        <p:spPr>
          <a:xfrm>
            <a:off x="190449" y="18820193"/>
            <a:ext cx="1371600" cy="1371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Previous</a:t>
            </a:r>
            <a:endParaRPr lang="en-US" sz="4400" dirty="0"/>
          </a:p>
        </p:txBody>
      </p:sp>
      <p:sp>
        <p:nvSpPr>
          <p:cNvPr id="5" name="Action Button: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8BC43DB-B179-4E7F-9DBF-D645CD6E0116}"/>
              </a:ext>
            </a:extLst>
          </p:cNvPr>
          <p:cNvSpPr>
            <a:spLocks noChangeAspect="1"/>
          </p:cNvSpPr>
          <p:nvPr userDrawn="1"/>
        </p:nvSpPr>
        <p:spPr>
          <a:xfrm>
            <a:off x="1768610" y="18820193"/>
            <a:ext cx="13716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017520" bIns="0" rtlCol="0" anchor="b" anchorCtr="0"/>
          <a:lstStyle/>
          <a:p>
            <a:pPr algn="ctr"/>
            <a:r>
              <a:rPr lang="en-US" sz="3600" dirty="0"/>
              <a:t>Next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632197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8011" y="5598583"/>
            <a:ext cx="36530217" cy="13344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Content Placeholder 11">
            <a:extLst>
              <a:ext uri="{FF2B5EF4-FFF2-40B4-BE49-F238E27FC236}">
                <a16:creationId xmlns:a16="http://schemas.microsoft.com/office/drawing/2014/main" id="{68CF1342-CA95-4BA0-806F-60A061436B0D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rcRect/>
          <a:stretch/>
        </p:blipFill>
        <p:spPr>
          <a:xfrm>
            <a:off x="1002479" y="1125632"/>
            <a:ext cx="6529290" cy="3443529"/>
          </a:xfrm>
          <a:prstGeom prst="rect">
            <a:avLst/>
          </a:prstGeom>
          <a:ln>
            <a:noFill/>
          </a:ln>
        </p:spPr>
      </p:pic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ADEBCC99-82D4-4766-B6BF-F024F1798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66960F4-965E-4998-8CED-847C670BA6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299828" y="19492809"/>
            <a:ext cx="333184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9/5/2025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76F5F56-DFF6-49F1-B9DB-9870C98DC3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841309" y="19492809"/>
            <a:ext cx="186375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97F5FB4-A275-4F74-9DE9-F849664DC7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A09E725D-2200-418D-AC7C-9600D5B82F88}"/>
              </a:ext>
            </a:extLst>
          </p:cNvPr>
          <p:cNvSpPr txBox="1">
            <a:spLocks/>
          </p:cNvSpPr>
          <p:nvPr userDrawn="1"/>
        </p:nvSpPr>
        <p:spPr>
          <a:xfrm>
            <a:off x="6991789" y="19491481"/>
            <a:ext cx="4541456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1672300" rtl="0" eaLnBrk="1" latinLnBrk="0" hangingPunct="1">
              <a:defRPr sz="3677" b="0" i="0" kern="1200">
                <a:solidFill>
                  <a:schemeClr val="tx1">
                    <a:lumMod val="9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1672300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44601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16901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89202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61502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033803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706103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378404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552642"/>
            <a:r>
              <a:rPr lang="en-US" dirty="0"/>
              <a:t>#PharmaSUG2025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1DF1C4-31FD-69F3-89F4-6CBF89DAF51C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63500" y="63500"/>
            <a:ext cx="407988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200">
                <a:solidFill>
                  <a:srgbClr val="03C03C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13213300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59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  <p:sldLayoutId id="2147483755" r:id="rId18"/>
    <p:sldLayoutId id="2147483756" r:id="rId19"/>
    <p:sldLayoutId id="2147483757" r:id="rId20"/>
    <p:sldLayoutId id="2147483734" r:id="rId21"/>
    <p:sldLayoutId id="2147483725" r:id="rId22"/>
    <p:sldLayoutId id="2147483732" r:id="rId23"/>
    <p:sldLayoutId id="2147483760" r:id="rId24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2802227" rtl="0" eaLnBrk="1" latinLnBrk="0" hangingPunct="1">
        <a:lnSpc>
          <a:spcPct val="90000"/>
        </a:lnSpc>
        <a:spcBef>
          <a:spcPct val="0"/>
        </a:spcBef>
        <a:buNone/>
        <a:defRPr sz="11500" b="0" i="0" kern="1200">
          <a:solidFill>
            <a:srgbClr val="002060"/>
          </a:solidFill>
          <a:latin typeface="Arial" charset="0"/>
          <a:ea typeface="+mj-ea"/>
          <a:cs typeface="+mj-cs"/>
        </a:defRPr>
      </a:lvl1pPr>
    </p:titleStyle>
    <p:bodyStyle>
      <a:lvl1pPr marL="700557" indent="-700557" algn="l" defTabSz="2802227" rtl="0" eaLnBrk="1" latinLnBrk="0" hangingPunct="1">
        <a:lnSpc>
          <a:spcPct val="90000"/>
        </a:lnSpc>
        <a:spcBef>
          <a:spcPts val="3065"/>
        </a:spcBef>
        <a:buFont typeface="Arial" panose="020B0604020202020204" pitchFamily="34" charset="0"/>
        <a:buChar char="•"/>
        <a:defRPr sz="8581" b="0" i="0" kern="1200">
          <a:solidFill>
            <a:schemeClr val="bg1">
              <a:lumMod val="65000"/>
              <a:lumOff val="35000"/>
            </a:schemeClr>
          </a:solidFill>
          <a:latin typeface="Arial" charset="0"/>
          <a:ea typeface="+mn-ea"/>
          <a:cs typeface="+mn-cs"/>
        </a:defRPr>
      </a:lvl1pPr>
      <a:lvl2pPr marL="2101671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7355" b="0" i="0" kern="1200">
          <a:solidFill>
            <a:schemeClr val="bg1">
              <a:lumMod val="65000"/>
              <a:lumOff val="35000"/>
            </a:schemeClr>
          </a:solidFill>
          <a:latin typeface="Arial" charset="0"/>
          <a:ea typeface="+mn-ea"/>
          <a:cs typeface="+mn-cs"/>
        </a:defRPr>
      </a:lvl2pPr>
      <a:lvl3pPr marL="3502784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6129" b="0" i="0" kern="1200">
          <a:solidFill>
            <a:schemeClr val="bg1">
              <a:lumMod val="65000"/>
              <a:lumOff val="35000"/>
            </a:schemeClr>
          </a:solidFill>
          <a:latin typeface="Arial" charset="0"/>
          <a:ea typeface="+mn-ea"/>
          <a:cs typeface="+mn-cs"/>
        </a:defRPr>
      </a:lvl3pPr>
      <a:lvl4pPr marL="4903898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5516" b="0" i="0" kern="1200">
          <a:solidFill>
            <a:schemeClr val="bg1">
              <a:lumMod val="65000"/>
              <a:lumOff val="35000"/>
            </a:schemeClr>
          </a:solidFill>
          <a:latin typeface="Arial" charset="0"/>
          <a:ea typeface="+mn-ea"/>
          <a:cs typeface="+mn-cs"/>
        </a:defRPr>
      </a:lvl4pPr>
      <a:lvl5pPr marL="6305012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5516" b="0" i="0" kern="1200">
          <a:solidFill>
            <a:schemeClr val="bg1">
              <a:lumMod val="65000"/>
              <a:lumOff val="35000"/>
            </a:schemeClr>
          </a:solidFill>
          <a:latin typeface="Arial" charset="0"/>
          <a:ea typeface="+mn-ea"/>
          <a:cs typeface="+mn-cs"/>
        </a:defRPr>
      </a:lvl5pPr>
      <a:lvl6pPr marL="7706126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5516" kern="1200">
          <a:solidFill>
            <a:schemeClr val="tx1"/>
          </a:solidFill>
          <a:latin typeface="+mn-lt"/>
          <a:ea typeface="+mn-ea"/>
          <a:cs typeface="+mn-cs"/>
        </a:defRPr>
      </a:lvl6pPr>
      <a:lvl7pPr marL="9107239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5516" kern="1200">
          <a:solidFill>
            <a:schemeClr val="tx1"/>
          </a:solidFill>
          <a:latin typeface="+mn-lt"/>
          <a:ea typeface="+mn-ea"/>
          <a:cs typeface="+mn-cs"/>
        </a:defRPr>
      </a:lvl7pPr>
      <a:lvl8pPr marL="10508353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5516" kern="1200">
          <a:solidFill>
            <a:schemeClr val="tx1"/>
          </a:solidFill>
          <a:latin typeface="+mn-lt"/>
          <a:ea typeface="+mn-ea"/>
          <a:cs typeface="+mn-cs"/>
        </a:defRPr>
      </a:lvl8pPr>
      <a:lvl9pPr marL="11909468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55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1pPr>
      <a:lvl2pPr marL="1401114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2pPr>
      <a:lvl3pPr marL="2802227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3pPr>
      <a:lvl4pPr marL="4203342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4pPr>
      <a:lvl5pPr marL="5604455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5pPr>
      <a:lvl6pPr marL="7005569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6pPr>
      <a:lvl7pPr marL="8406682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7pPr>
      <a:lvl8pPr marL="9807797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8pPr>
      <a:lvl9pPr marL="11208910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7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Relationship Id="rId6" Type="http://schemas.openxmlformats.org/officeDocument/2006/relationships/slide" Target="slide3.xml"/><Relationship Id="rId5" Type="http://schemas.openxmlformats.org/officeDocument/2006/relationships/slide" Target="slide5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2536692A-AF98-4633-B535-B19F2CE49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This slide/poster size is 41x23</a:t>
            </a:r>
          </a:p>
          <a:p>
            <a:r>
              <a:rPr lang="en-US" sz="4800" dirty="0"/>
              <a:t>Minimum font: 28pt (this may seem large, but at this poster size it’s not)</a:t>
            </a:r>
          </a:p>
          <a:p>
            <a:r>
              <a:rPr lang="en-US" sz="4800" dirty="0"/>
              <a:t>Recommended font Types: Calibri, Arial, Times New Roman</a:t>
            </a:r>
          </a:p>
          <a:p>
            <a:r>
              <a:rPr lang="en-US" sz="4800" dirty="0"/>
              <a:t>Multiple pages can be used. Multiple page allows adequate spacing for adding more content, images, graphs and videos</a:t>
            </a:r>
          </a:p>
          <a:p>
            <a:r>
              <a:rPr lang="en-US" sz="4800" dirty="0"/>
              <a:t>This is only a template. All content may be modified</a:t>
            </a:r>
          </a:p>
          <a:p>
            <a:r>
              <a:rPr lang="en-US" sz="4800" dirty="0"/>
              <a:t>If you are creating your e-poster on a PC, please make sure to save your formulas as an image and embed it into your presentation or they will change on our Macs.</a:t>
            </a:r>
          </a:p>
          <a:p>
            <a:r>
              <a:rPr lang="en-US" sz="4800" dirty="0"/>
              <a:t>If you are using word documents, please save them as PDFs</a:t>
            </a: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8416089D-911C-43B1-B3CD-3B367C1DA1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ABSTRACT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55F2130-016D-4948-9435-EB695F1C5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8680E67D-1F50-47FA-8E95-8D51820634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7C3FDC1-F14F-4BDC-91AB-EFE5209B516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1098012" y="5365958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srgbClr val="ED1C24"/>
                </a:solidFill>
                <a:latin typeface="Arial" charset="0"/>
                <a:ea typeface="Arial" charset="0"/>
                <a:cs typeface="Arial" charset="0"/>
              </a:rPr>
              <a:t>Abstract</a:t>
            </a:r>
            <a:endParaRPr lang="en-US" sz="5396" dirty="0">
              <a:solidFill>
                <a:srgbClr val="ED1C24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1098012" y="7466183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Introduction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Rounded Rectangle 18">
            <a:hlinkClick r:id="rId5" action="ppaction://hlinksldjump"/>
          </p:cNvPr>
          <p:cNvSpPr/>
          <p:nvPr/>
        </p:nvSpPr>
        <p:spPr>
          <a:xfrm>
            <a:off x="1098013" y="13693175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Conclusions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Rounded Rectangle 19">
            <a:hlinkClick r:id="rId6" action="ppaction://hlinksldjump"/>
          </p:cNvPr>
          <p:cNvSpPr/>
          <p:nvPr/>
        </p:nvSpPr>
        <p:spPr>
          <a:xfrm>
            <a:off x="1098012" y="9497042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Methods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1" name="Rounded Rectangle 20">
            <a:hlinkClick r:id="rId7" action="ppaction://hlinksldjump"/>
          </p:cNvPr>
          <p:cNvSpPr/>
          <p:nvPr/>
        </p:nvSpPr>
        <p:spPr>
          <a:xfrm>
            <a:off x="1098013" y="11595109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Results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Rounded Rectangle 21">
            <a:hlinkClick r:id="rId5" action="ppaction://hlinksldjump"/>
          </p:cNvPr>
          <p:cNvSpPr/>
          <p:nvPr/>
        </p:nvSpPr>
        <p:spPr>
          <a:xfrm>
            <a:off x="1098014" y="15791243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References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C5D1F6-EC0E-4669-8D2C-6BCC32CCDDA5}"/>
              </a:ext>
            </a:extLst>
          </p:cNvPr>
          <p:cNvSpPr txBox="1"/>
          <p:nvPr/>
        </p:nvSpPr>
        <p:spPr>
          <a:xfrm>
            <a:off x="1098011" y="17822102"/>
            <a:ext cx="6942225" cy="1566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Click Headings Above to View Content</a:t>
            </a:r>
          </a:p>
        </p:txBody>
      </p:sp>
    </p:spTree>
    <p:extLst>
      <p:ext uri="{BB962C8B-B14F-4D97-AF65-F5344CB8AC3E}">
        <p14:creationId xmlns:p14="http://schemas.microsoft.com/office/powerpoint/2010/main" val="15489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5ADDF85-BB96-4737-BD93-3E4C9354F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02E948-4ED9-47A1-AC34-F2F3E7D6D0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1490E28-1622-41F8-9861-BF2A1B632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AFC5E6-EB7F-4C73-BA64-89E5E3BAD18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11AFA86-F1A2-4125-ABF7-DB73A4D1EEC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8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010D3EB-CF49-4D13-8A6B-3639EF1476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METHOD 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3724AF-41EE-4584-B0F8-7A534D1A6AA3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C33D49-3C87-4B4F-9AD4-142496E00E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METHOD 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116CCA-AFDD-40DC-90CF-EE1229DCD17D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E4F0970-4F7E-4062-AAAB-4199F3EA1B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METHOD 3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496503B-CD7D-432D-A4BE-9FC6F0E5E3E9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B4DAAF41-6D45-4E0A-BC2A-EE17C545E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CC25C5D-1B05-43FB-B028-E3E360190A9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2766AC0-601F-481A-9523-1F3FBEA6EBA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728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BC7C21-002A-4CBE-B03B-995A41CCA9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RESULTS 1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7788BA-E177-4D8E-AD74-5FC6DE7FEA79}"/>
              </a:ext>
            </a:extLst>
          </p:cNvPr>
          <p:cNvSpPr>
            <a:spLocks noGrp="1"/>
          </p:cNvSpPr>
          <p:nvPr>
            <p:ph type="pic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1189D8-6438-4F35-8C0F-6CBAE786A9FD}"/>
              </a:ext>
            </a:extLst>
          </p:cNvPr>
          <p:cNvSpPr>
            <a:spLocks noGrp="1"/>
          </p:cNvSpPr>
          <p:nvPr>
            <p:ph type="body" sz="half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48C4F4-93C6-48C4-A814-19C4389C30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RESULTS 2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AEC7EAE-29AD-470D-999A-7F1C9347B6FE}"/>
              </a:ext>
            </a:extLst>
          </p:cNvPr>
          <p:cNvSpPr>
            <a:spLocks noGrp="1"/>
          </p:cNvSpPr>
          <p:nvPr>
            <p:ph type="pic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62CC491-133C-45E5-91FA-80E9C2ADA974}"/>
              </a:ext>
            </a:extLst>
          </p:cNvPr>
          <p:cNvSpPr>
            <a:spLocks noGrp="1"/>
          </p:cNvSpPr>
          <p:nvPr>
            <p:ph type="body" sz="half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66EAA07-6E18-41FC-AFB7-04DDC9BC85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RESULTS 3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2D39DCF-ACF4-4084-BDA6-F34AEE079534}"/>
              </a:ext>
            </a:extLst>
          </p:cNvPr>
          <p:cNvSpPr>
            <a:spLocks noGrp="1"/>
          </p:cNvSpPr>
          <p:nvPr>
            <p:ph type="pic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3308FE1-15CD-47D2-9FC1-22F94DC0742C}"/>
              </a:ext>
            </a:extLst>
          </p:cNvPr>
          <p:cNvSpPr>
            <a:spLocks noGrp="1"/>
          </p:cNvSpPr>
          <p:nvPr>
            <p:ph type="body" sz="half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3F6F9B99-8F3E-4FA5-8A96-9BECCCBAB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88A60C3-8C1C-40E7-88C5-0F134840AE9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C5FC2BB-16C8-4251-8184-80E79A0C59F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802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14ED608-2B0D-40D9-9D4D-BC3EC8D3C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844621-07C6-4B68-A0E6-90D000EBA0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70D0807-C797-4DBE-AB37-12CF33CD4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6B50A0-67B3-41BE-BB3D-8FE62F31D93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5BB1CE-6CF9-4167-B7F7-5E690CED919E}"/>
              </a:ext>
            </a:extLst>
          </p:cNvPr>
          <p:cNvSpPr>
            <a:spLocks noGrp="1"/>
          </p:cNvSpPr>
          <p:nvPr>
            <p:ph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75E7A26-BD50-4160-B806-900CA4EA899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3329106-DE44-43AB-BE58-C6F613E3662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4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1_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F9C6A404-DF2C-4AD8-A022-23CC6A686419}" vid="{F0657AB0-35FC-4B1A-9C0C-4E7653B7EB3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PharmaSUG2022_EPoster_Template_option_2</Template>
  <TotalTime>3</TotalTime>
  <Words>143</Words>
  <Application>Microsoft Office PowerPoint</Application>
  <PresentationFormat>Custom</PresentationFormat>
  <Paragraphs>25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1_Depth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Philip Gregory</dc:creator>
  <cp:lastModifiedBy>Ndungu, Eunice eunice.ndungu@merck.com</cp:lastModifiedBy>
  <cp:revision>4</cp:revision>
  <dcterms:created xsi:type="dcterms:W3CDTF">2023-01-17T18:03:19Z</dcterms:created>
  <dcterms:modified xsi:type="dcterms:W3CDTF">2025-09-06T00:45:13Z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94a5f65-4bbe-4bbe-bb66-e23e35795661_Enabled">
    <vt:lpwstr>true</vt:lpwstr>
  </property>
  <property fmtid="{D5CDD505-2E9C-101B-9397-08002B2CF9AE}" pid="3" name="MSIP_Label_794a5f65-4bbe-4bbe-bb66-e23e35795661_SetDate">
    <vt:lpwstr>2025-09-06T00:42:28Z</vt:lpwstr>
  </property>
  <property fmtid="{D5CDD505-2E9C-101B-9397-08002B2CF9AE}" pid="4" name="MSIP_Label_794a5f65-4bbe-4bbe-bb66-e23e35795661_Method">
    <vt:lpwstr>Privileged</vt:lpwstr>
  </property>
  <property fmtid="{D5CDD505-2E9C-101B-9397-08002B2CF9AE}" pid="5" name="MSIP_Label_794a5f65-4bbe-4bbe-bb66-e23e35795661_Name">
    <vt:lpwstr>794a5f65-4bbe-4bbe-bb66-e23e35795661</vt:lpwstr>
  </property>
  <property fmtid="{D5CDD505-2E9C-101B-9397-08002B2CF9AE}" pid="6" name="MSIP_Label_794a5f65-4bbe-4bbe-bb66-e23e35795661_SiteId">
    <vt:lpwstr>a00de4ec-48a8-43a6-be74-e31274e2060d</vt:lpwstr>
  </property>
  <property fmtid="{D5CDD505-2E9C-101B-9397-08002B2CF9AE}" pid="7" name="MSIP_Label_794a5f65-4bbe-4bbe-bb66-e23e35795661_ActionId">
    <vt:lpwstr>86406599-5de6-49be-8ed7-0151866b4abf</vt:lpwstr>
  </property>
  <property fmtid="{D5CDD505-2E9C-101B-9397-08002B2CF9AE}" pid="8" name="MSIP_Label_794a5f65-4bbe-4bbe-bb66-e23e35795661_ContentBits">
    <vt:lpwstr>1</vt:lpwstr>
  </property>
  <property fmtid="{D5CDD505-2E9C-101B-9397-08002B2CF9AE}" pid="9" name="MSIP_Label_794a5f65-4bbe-4bbe-bb66-e23e35795661_Tag">
    <vt:lpwstr>10, 0, 1, 1</vt:lpwstr>
  </property>
  <property fmtid="{D5CDD505-2E9C-101B-9397-08002B2CF9AE}" pid="10" name="ClassificationContentMarkingHeaderLocations">
    <vt:lpwstr>1_Depth:4</vt:lpwstr>
  </property>
  <property fmtid="{D5CDD505-2E9C-101B-9397-08002B2CF9AE}" pid="11" name="ClassificationContentMarkingHeaderText">
    <vt:lpwstr>Public</vt:lpwstr>
  </property>
  <property fmtid="{D5CDD505-2E9C-101B-9397-08002B2CF9AE}" pid="12" name="_AdHocReviewCycleID">
    <vt:i4>-1554868754</vt:i4>
  </property>
  <property fmtid="{D5CDD505-2E9C-101B-9397-08002B2CF9AE}" pid="13" name="_NewReviewCycle">
    <vt:lpwstr/>
  </property>
  <property fmtid="{D5CDD505-2E9C-101B-9397-08002B2CF9AE}" pid="14" name="_EmailSubject">
    <vt:lpwstr>PharmaSUG2026_ePoster Template 2</vt:lpwstr>
  </property>
  <property fmtid="{D5CDD505-2E9C-101B-9397-08002B2CF9AE}" pid="15" name="_AuthorEmail">
    <vt:lpwstr>eunice_ndungu@merck.com</vt:lpwstr>
  </property>
  <property fmtid="{D5CDD505-2E9C-101B-9397-08002B2CF9AE}" pid="16" name="_AuthorEmailDisplayName">
    <vt:lpwstr>Ndungu, Eunice eunice.ndungu@merck.com</vt:lpwstr>
  </property>
</Properties>
</file>