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6" r:id="rId1"/>
    <p:sldMasterId id="2147483737" r:id="rId2"/>
  </p:sldMasterIdLst>
  <p:notesMasterIdLst>
    <p:notesMasterId r:id="rId9"/>
  </p:notesMasterIdLst>
  <p:handoutMasterIdLst>
    <p:handoutMasterId r:id="rId10"/>
  </p:handoutMasterIdLst>
  <p:sldIdLst>
    <p:sldId id="273" r:id="rId3"/>
    <p:sldId id="274" r:id="rId4"/>
    <p:sldId id="275" r:id="rId5"/>
    <p:sldId id="276" r:id="rId6"/>
    <p:sldId id="277" r:id="rId7"/>
    <p:sldId id="278" r:id="rId8"/>
  </p:sldIdLst>
  <p:sldSz cx="37490400" cy="21031200"/>
  <p:notesSz cx="6858000" cy="9144000"/>
  <p:defaultTextStyle>
    <a:defPPr>
      <a:defRPr lang="en-US"/>
    </a:defPPr>
    <a:lvl1pPr marL="0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1pPr>
    <a:lvl2pPr marL="1672300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2pPr>
    <a:lvl3pPr marL="3344601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3pPr>
    <a:lvl4pPr marL="5016901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4pPr>
    <a:lvl5pPr marL="6689202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5pPr>
    <a:lvl6pPr marL="8361502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6pPr>
    <a:lvl7pPr marL="10033803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7pPr>
    <a:lvl8pPr marL="11706103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8pPr>
    <a:lvl9pPr marL="13378404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>
          <p15:clr>
            <a:srgbClr val="A4A3A4"/>
          </p15:clr>
        </p15:guide>
        <p15:guide id="2" pos="11800">
          <p15:clr>
            <a:srgbClr val="A4A3A4"/>
          </p15:clr>
        </p15:guide>
        <p15:guide id="3" orient="horz" pos="6624">
          <p15:clr>
            <a:srgbClr val="A4A3A4"/>
          </p15:clr>
        </p15:guide>
        <p15:guide id="4" pos="1180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C24"/>
    <a:srgbClr val="001236"/>
    <a:srgbClr val="2DA2BF"/>
    <a:srgbClr val="D3EEF5"/>
    <a:srgbClr val="A6DDEA"/>
    <a:srgbClr val="91CFE8"/>
    <a:srgbClr val="BDE0EF"/>
    <a:srgbClr val="DFEFF6"/>
    <a:srgbClr val="175955"/>
    <a:srgbClr val="4A8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43"/>
  </p:normalViewPr>
  <p:slideViewPr>
    <p:cSldViewPr snapToGrid="0" snapToObjects="1">
      <p:cViewPr varScale="1">
        <p:scale>
          <a:sx n="37" d="100"/>
          <a:sy n="37" d="100"/>
        </p:scale>
        <p:origin x="528" y="114"/>
      </p:cViewPr>
      <p:guideLst>
        <p:guide orient="horz" pos="6636"/>
        <p:guide pos="11800"/>
        <p:guide orient="horz" pos="6624"/>
        <p:guide pos="1180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dungu, Eunice eunice.ndungu@merck.com" userId="cb1305bd-2164-4b81-8b63-369604335898" providerId="ADAL" clId="{4AC28A33-6C51-4B36-9E94-D16163D85556}"/>
    <pc:docChg chg="modMainMaster">
      <pc:chgData name="Ndungu, Eunice eunice.ndungu@merck.com" userId="cb1305bd-2164-4b81-8b63-369604335898" providerId="ADAL" clId="{4AC28A33-6C51-4B36-9E94-D16163D85556}" dt="2025-09-06T00:41:29.030" v="1" actId="14826"/>
      <pc:docMkLst>
        <pc:docMk/>
      </pc:docMkLst>
      <pc:sldMasterChg chg="modSp">
        <pc:chgData name="Ndungu, Eunice eunice.ndungu@merck.com" userId="cb1305bd-2164-4b81-8b63-369604335898" providerId="ADAL" clId="{4AC28A33-6C51-4B36-9E94-D16163D85556}" dt="2025-09-06T00:41:08.810" v="0" actId="14826"/>
        <pc:sldMasterMkLst>
          <pc:docMk/>
          <pc:sldMasterMk cId="2038002530" sldId="2147483716"/>
        </pc:sldMasterMkLst>
        <pc:picChg chg="mod">
          <ac:chgData name="Ndungu, Eunice eunice.ndungu@merck.com" userId="cb1305bd-2164-4b81-8b63-369604335898" providerId="ADAL" clId="{4AC28A33-6C51-4B36-9E94-D16163D85556}" dt="2025-09-06T00:41:08.810" v="0" actId="14826"/>
          <ac:picMkLst>
            <pc:docMk/>
            <pc:sldMasterMk cId="2038002530" sldId="2147483716"/>
            <ac:picMk id="12" creationId="{4970A479-A2B3-7270-3684-50BFAE1BDDAC}"/>
          </ac:picMkLst>
        </pc:picChg>
      </pc:sldMasterChg>
      <pc:sldMasterChg chg="modSp">
        <pc:chgData name="Ndungu, Eunice eunice.ndungu@merck.com" userId="cb1305bd-2164-4b81-8b63-369604335898" providerId="ADAL" clId="{4AC28A33-6C51-4B36-9E94-D16163D85556}" dt="2025-09-06T00:41:29.030" v="1" actId="14826"/>
        <pc:sldMasterMkLst>
          <pc:docMk/>
          <pc:sldMasterMk cId="1321330008" sldId="2147483737"/>
        </pc:sldMasterMkLst>
        <pc:picChg chg="mod">
          <ac:chgData name="Ndungu, Eunice eunice.ndungu@merck.com" userId="cb1305bd-2164-4b81-8b63-369604335898" providerId="ADAL" clId="{4AC28A33-6C51-4B36-9E94-D16163D85556}" dt="2025-09-06T00:41:29.030" v="1" actId="14826"/>
          <ac:picMkLst>
            <pc:docMk/>
            <pc:sldMasterMk cId="1321330008" sldId="2147483737"/>
            <ac:picMk id="2" creationId="{48F60D22-7C80-124B-60D9-A3D2A1E4EB8D}"/>
          </ac:picMkLst>
        </pc:picChg>
      </pc:sldMasterChg>
    </pc:docChg>
  </pc:docChgLst>
  <pc:docChgLst>
    <pc:chgData name="X W" userId="0d5385e2a6e90010" providerId="LiveId" clId="{043D344C-EDAC-4DB7-AA5E-62223B4464FE}"/>
    <pc:docChg chg="undo custSel modMainMaster">
      <pc:chgData name="X W" userId="0d5385e2a6e90010" providerId="LiveId" clId="{043D344C-EDAC-4DB7-AA5E-62223B4464FE}" dt="2026-09-28T11:57:29.418" v="14" actId="1076"/>
      <pc:docMkLst>
        <pc:docMk/>
      </pc:docMkLst>
      <pc:sldMasterChg chg="addSp delSp modSp mod">
        <pc:chgData name="X W" userId="0d5385e2a6e90010" providerId="LiveId" clId="{043D344C-EDAC-4DB7-AA5E-62223B4464FE}" dt="2026-09-28T11:55:43.089" v="12" actId="1076"/>
        <pc:sldMasterMkLst>
          <pc:docMk/>
          <pc:sldMasterMk cId="2038002530" sldId="2147483716"/>
        </pc:sldMasterMkLst>
        <pc:picChg chg="add mod">
          <ac:chgData name="X W" userId="0d5385e2a6e90010" providerId="LiveId" clId="{043D344C-EDAC-4DB7-AA5E-62223B4464FE}" dt="2026-09-28T11:55:43.089" v="12" actId="1076"/>
          <ac:picMkLst>
            <pc:docMk/>
            <pc:sldMasterMk cId="2038002530" sldId="2147483716"/>
            <ac:picMk id="9" creationId="{52112B9E-90DF-4E65-9956-9303DDDF4124}"/>
          </ac:picMkLst>
        </pc:picChg>
        <pc:picChg chg="del">
          <ac:chgData name="X W" userId="0d5385e2a6e90010" providerId="LiveId" clId="{043D344C-EDAC-4DB7-AA5E-62223B4464FE}" dt="2026-09-28T11:46:27.590" v="0" actId="21"/>
          <ac:picMkLst>
            <pc:docMk/>
            <pc:sldMasterMk cId="2038002530" sldId="2147483716"/>
            <ac:picMk id="12" creationId="{4970A479-A2B3-7270-3684-50BFAE1BDDAC}"/>
          </ac:picMkLst>
        </pc:picChg>
      </pc:sldMasterChg>
      <pc:sldMasterChg chg="addSp delSp modSp mod modSldLayout">
        <pc:chgData name="X W" userId="0d5385e2a6e90010" providerId="LiveId" clId="{043D344C-EDAC-4DB7-AA5E-62223B4464FE}" dt="2026-09-28T11:57:29.418" v="14" actId="1076"/>
        <pc:sldMasterMkLst>
          <pc:docMk/>
          <pc:sldMasterMk cId="1321330008" sldId="2147483737"/>
        </pc:sldMasterMkLst>
        <pc:picChg chg="del">
          <ac:chgData name="X W" userId="0d5385e2a6e90010" providerId="LiveId" clId="{043D344C-EDAC-4DB7-AA5E-62223B4464FE}" dt="2026-09-28T11:54:04.222" v="7" actId="478"/>
          <ac:picMkLst>
            <pc:docMk/>
            <pc:sldMasterMk cId="1321330008" sldId="2147483737"/>
            <ac:picMk id="2" creationId="{48F60D22-7C80-124B-60D9-A3D2A1E4EB8D}"/>
          </ac:picMkLst>
        </pc:picChg>
        <pc:picChg chg="add mod">
          <ac:chgData name="X W" userId="0d5385e2a6e90010" providerId="LiveId" clId="{043D344C-EDAC-4DB7-AA5E-62223B4464FE}" dt="2026-09-28T11:57:29.418" v="14" actId="1076"/>
          <ac:picMkLst>
            <pc:docMk/>
            <pc:sldMasterMk cId="1321330008" sldId="2147483737"/>
            <ac:picMk id="6" creationId="{0D2F647A-0F7D-48FF-8D5E-4DC59C6E432E}"/>
          </ac:picMkLst>
        </pc:picChg>
        <pc:sldLayoutChg chg="addSp modSp">
          <pc:chgData name="X W" userId="0d5385e2a6e90010" providerId="LiveId" clId="{043D344C-EDAC-4DB7-AA5E-62223B4464FE}" dt="2026-09-28T11:56:05.572" v="13"/>
          <pc:sldLayoutMkLst>
            <pc:docMk/>
            <pc:sldMasterMk cId="1321330008" sldId="2147483737"/>
            <pc:sldLayoutMk cId="632197838" sldId="2147483746"/>
          </pc:sldLayoutMkLst>
          <pc:picChg chg="add mod">
            <ac:chgData name="X W" userId="0d5385e2a6e90010" providerId="LiveId" clId="{043D344C-EDAC-4DB7-AA5E-62223B4464FE}" dt="2026-09-28T11:56:05.572" v="13"/>
            <ac:picMkLst>
              <pc:docMk/>
              <pc:sldMasterMk cId="1321330008" sldId="2147483737"/>
              <pc:sldLayoutMk cId="632197838" sldId="2147483746"/>
              <ac:picMk id="17" creationId="{52D03871-CEEE-40F7-A503-D4D3B6437342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FA209D-71F6-6CE3-732A-78FCF22849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E6E493-BD90-E76C-CF94-1E061B16CB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0542D7-60DB-46C4-9B41-AA5B17DDBA0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3C8BFB-DCF5-FC26-A80F-8807E7A6F2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B16DD9-00EE-375F-9970-1451A2E3A9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9B5B1-891E-49F9-AE13-CD280DD2E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118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2E22E-B51A-994B-A4FD-5CB488F795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685800"/>
            <a:ext cx="6111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88BE2-D053-2746-B78B-7673278D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3063" y="685800"/>
            <a:ext cx="61118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B2A57B-FBD6-D143-B590-9B45EC76B6F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430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3063" y="685800"/>
            <a:ext cx="61118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B2A57B-FBD6-D143-B590-9B45EC76B6FA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59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5135" y="13689687"/>
            <a:ext cx="28117800" cy="5033903"/>
          </a:xfrm>
        </p:spPr>
        <p:txBody>
          <a:bodyPr wrap="none" anchor="t">
            <a:normAutofit/>
          </a:bodyPr>
          <a:lstStyle>
            <a:lvl1pPr algn="r">
              <a:defRPr sz="17000" b="0" i="0" spc="-919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95132" y="11329419"/>
            <a:ext cx="28117800" cy="2312343"/>
          </a:xfrm>
        </p:spPr>
        <p:txBody>
          <a:bodyPr anchor="b">
            <a:normAutofit/>
          </a:bodyPr>
          <a:lstStyle>
            <a:lvl1pPr marL="0" indent="0" algn="r">
              <a:buNone/>
              <a:defRPr sz="9806" b="0" i="0">
                <a:solidFill>
                  <a:schemeClr val="bg1">
                    <a:lumMod val="65000"/>
                    <a:lumOff val="35000"/>
                  </a:schemeClr>
                </a:solidFill>
                <a:latin typeface="Arial" charset="0"/>
              </a:defRPr>
            </a:lvl1pPr>
            <a:lvl2pPr marL="1401114" indent="0" algn="ctr">
              <a:buNone/>
              <a:defRPr sz="6129"/>
            </a:lvl2pPr>
            <a:lvl3pPr marL="2802227" indent="0" algn="ctr">
              <a:buNone/>
              <a:defRPr sz="5516"/>
            </a:lvl3pPr>
            <a:lvl4pPr marL="4203342" indent="0" algn="ctr">
              <a:buNone/>
              <a:defRPr sz="4904"/>
            </a:lvl4pPr>
            <a:lvl5pPr marL="5604455" indent="0" algn="ctr">
              <a:buNone/>
              <a:defRPr sz="4904"/>
            </a:lvl5pPr>
            <a:lvl6pPr marL="7005569" indent="0" algn="ctr">
              <a:buNone/>
              <a:defRPr sz="4904"/>
            </a:lvl6pPr>
            <a:lvl7pPr marL="8406682" indent="0" algn="ctr">
              <a:buNone/>
              <a:defRPr sz="4904"/>
            </a:lvl7pPr>
            <a:lvl8pPr marL="9807797" indent="0" algn="ctr">
              <a:buNone/>
              <a:defRPr sz="4904"/>
            </a:lvl8pPr>
            <a:lvl9pPr marL="11208910" indent="0" algn="ctr">
              <a:buNone/>
              <a:defRPr sz="490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64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06118" y="5598583"/>
            <a:ext cx="28238170" cy="133441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ED1D03B-E236-44A1-96F3-1FDDA7B737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518F926-74A9-4966-B1B2-24858F0F1D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</p:spTree>
    <p:extLst>
      <p:ext uri="{BB962C8B-B14F-4D97-AF65-F5344CB8AC3E}">
        <p14:creationId xmlns:p14="http://schemas.microsoft.com/office/powerpoint/2010/main" val="52575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627686" y="13689687"/>
            <a:ext cx="28117800" cy="5033903"/>
          </a:xfrm>
        </p:spPr>
        <p:txBody>
          <a:bodyPr wrap="none" anchor="t">
            <a:normAutofit/>
          </a:bodyPr>
          <a:lstStyle>
            <a:lvl1pPr algn="l">
              <a:defRPr sz="17000" b="0" i="0" spc="-919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627686" y="11327270"/>
            <a:ext cx="28117800" cy="2312343"/>
          </a:xfrm>
        </p:spPr>
        <p:txBody>
          <a:bodyPr anchor="b">
            <a:normAutofit/>
          </a:bodyPr>
          <a:lstStyle>
            <a:lvl1pPr marL="0" indent="0" algn="l">
              <a:buNone/>
              <a:defRPr sz="9806" b="0" i="0">
                <a:solidFill>
                  <a:schemeClr val="bg1">
                    <a:lumMod val="65000"/>
                    <a:lumOff val="35000"/>
                  </a:schemeClr>
                </a:solidFill>
                <a:latin typeface="Arial" charset="0"/>
              </a:defRPr>
            </a:lvl1pPr>
            <a:lvl2pPr marL="1401114" indent="0" algn="ctr">
              <a:buNone/>
              <a:defRPr sz="6129"/>
            </a:lvl2pPr>
            <a:lvl3pPr marL="2802227" indent="0" algn="ctr">
              <a:buNone/>
              <a:defRPr sz="5516"/>
            </a:lvl3pPr>
            <a:lvl4pPr marL="4203342" indent="0" algn="ctr">
              <a:buNone/>
              <a:defRPr sz="4904"/>
            </a:lvl4pPr>
            <a:lvl5pPr marL="5604455" indent="0" algn="ctr">
              <a:buNone/>
              <a:defRPr sz="4904"/>
            </a:lvl5pPr>
            <a:lvl6pPr marL="7005569" indent="0" algn="ctr">
              <a:buNone/>
              <a:defRPr sz="4904"/>
            </a:lvl6pPr>
            <a:lvl7pPr marL="8406682" indent="0" algn="ctr">
              <a:buNone/>
              <a:defRPr sz="4904"/>
            </a:lvl7pPr>
            <a:lvl8pPr marL="9807797" indent="0" algn="ctr">
              <a:buNone/>
              <a:defRPr sz="4904"/>
            </a:lvl8pPr>
            <a:lvl9pPr marL="11208910" indent="0" algn="ctr">
              <a:buNone/>
              <a:defRPr sz="490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51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148923" y="5598581"/>
            <a:ext cx="13747265" cy="133441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A45997E-97B6-49A8-B7CC-1A4AB49070E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704968" y="5598582"/>
            <a:ext cx="13747265" cy="133441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8D788DD-22A4-4031-A8BC-8B4EB0CB72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9BC82D7F-850A-4908-915C-13495D5519C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</p:spTree>
    <p:extLst>
      <p:ext uri="{BB962C8B-B14F-4D97-AF65-F5344CB8AC3E}">
        <p14:creationId xmlns:p14="http://schemas.microsoft.com/office/powerpoint/2010/main" val="108526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E2548B7-47A5-4058-B96B-46FE367A64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82635" y="5405718"/>
            <a:ext cx="13367194" cy="23034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3F975F05-E548-420C-80B8-FA2CD079ED3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982633" y="7709125"/>
            <a:ext cx="13367195" cy="112994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3BE4496-2482-4C85-A39C-322167DCCE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546764" y="5405718"/>
            <a:ext cx="13367194" cy="23034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F4186EC0-D7DF-402E-96DE-C4477C29193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3546764" y="7709125"/>
            <a:ext cx="13367195" cy="112994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71536DF-493E-4721-AB11-6406259E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DC2B9209-68C6-488A-9B11-D8A3EAD96D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48734305-49F6-42FB-824F-F6CE1AC1754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9A10F47-712C-4CAB-A5BC-5830C5673A0D}"/>
              </a:ext>
            </a:extLst>
          </p:cNvPr>
          <p:cNvCxnSpPr/>
          <p:nvPr userDrawn="1"/>
        </p:nvCxnSpPr>
        <p:spPr>
          <a:xfrm>
            <a:off x="8981300" y="7774439"/>
            <a:ext cx="13368528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79EB731-D73B-4E03-B091-DD7AC0E4B34B}"/>
              </a:ext>
            </a:extLst>
          </p:cNvPr>
          <p:cNvCxnSpPr/>
          <p:nvPr userDrawn="1"/>
        </p:nvCxnSpPr>
        <p:spPr>
          <a:xfrm>
            <a:off x="23545430" y="7774439"/>
            <a:ext cx="13368528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16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EF1B82B-3A61-4D49-BADF-43ABEF5AB5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645ED9D2-09DE-4836-957E-7A43923E7C4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</p:spTree>
    <p:extLst>
      <p:ext uri="{BB962C8B-B14F-4D97-AF65-F5344CB8AC3E}">
        <p14:creationId xmlns:p14="http://schemas.microsoft.com/office/powerpoint/2010/main" val="85451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5135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31550" y="6285019"/>
            <a:ext cx="19148615" cy="116888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51180" y="6309360"/>
            <a:ext cx="7404606" cy="11688870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6417CA5-3877-4384-A0EC-20B446912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6442F39A-877C-465A-9083-2BD750A891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D241CA7-5BE0-4947-B093-46A5E0992FB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</p:spTree>
    <p:extLst>
      <p:ext uri="{BB962C8B-B14F-4D97-AF65-F5344CB8AC3E}">
        <p14:creationId xmlns:p14="http://schemas.microsoft.com/office/powerpoint/2010/main" val="34048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9060" y="7876275"/>
            <a:ext cx="26831414" cy="105055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189058" y="5378824"/>
            <a:ext cx="26831414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5772916-2FD8-4371-9E1C-4E63AC29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166F1EA-F87E-4827-8F89-08DE4391B1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E0CDD1DF-3C4F-4FB1-A251-E3DEC984260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6369E5-CD1E-43D9-8E50-DCFAA89FDED2}"/>
              </a:ext>
            </a:extLst>
          </p:cNvPr>
          <p:cNvCxnSpPr/>
          <p:nvPr userDrawn="1"/>
        </p:nvCxnSpPr>
        <p:spPr>
          <a:xfrm>
            <a:off x="9215954" y="7763256"/>
            <a:ext cx="26828496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33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89060" y="7876275"/>
            <a:ext cx="26831414" cy="438744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189058" y="5378824"/>
            <a:ext cx="26831414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5772916-2FD8-4371-9E1C-4E63AC29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166F1EA-F87E-4827-8F89-08DE4391B1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76EC95B-4989-4A81-928F-0B91E9FABEB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189058" y="15205025"/>
            <a:ext cx="26831414" cy="402427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CA52336-B446-4FA4-9A53-6A59AB297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89056" y="12707573"/>
            <a:ext cx="26831414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A4358997-71BC-43E5-AA92-DFD3FF6B095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F0330F2-D1E1-4876-9035-BB5C46AD9FAF}"/>
              </a:ext>
            </a:extLst>
          </p:cNvPr>
          <p:cNvCxnSpPr/>
          <p:nvPr userDrawn="1"/>
        </p:nvCxnSpPr>
        <p:spPr>
          <a:xfrm>
            <a:off x="9215954" y="7763256"/>
            <a:ext cx="26828496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7BC5FB3-3817-4DC4-8ECA-3553A8D7FA08}"/>
              </a:ext>
            </a:extLst>
          </p:cNvPr>
          <p:cNvCxnSpPr/>
          <p:nvPr userDrawn="1"/>
        </p:nvCxnSpPr>
        <p:spPr>
          <a:xfrm>
            <a:off x="9217152" y="15124176"/>
            <a:ext cx="26828496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77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5955" y="7876276"/>
            <a:ext cx="26831414" cy="6027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215955" y="5378824"/>
            <a:ext cx="26831412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C0716FB4-8888-452C-8293-5866671ED5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15954" y="14362261"/>
            <a:ext cx="12653010" cy="40195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6A4DA31-70E1-47DF-962F-39C8A4403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3389473" y="14362261"/>
            <a:ext cx="12653010" cy="40195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D7AD09F-7F49-49B1-9CD3-AFD640EF4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C24A4A91-91F0-41B9-BE9F-C8C337DE6D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BBF63A7B-707C-4B3C-9E94-7180B769CAF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C539FF6-1ED8-4814-B9FC-72222B7CD05D}"/>
              </a:ext>
            </a:extLst>
          </p:cNvPr>
          <p:cNvCxnSpPr/>
          <p:nvPr userDrawn="1"/>
        </p:nvCxnSpPr>
        <p:spPr>
          <a:xfrm>
            <a:off x="9215954" y="7763256"/>
            <a:ext cx="26828496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11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745200" y="6285019"/>
            <a:ext cx="17813160" cy="11688870"/>
          </a:xfrm>
        </p:spPr>
        <p:txBody>
          <a:bodyPr anchor="t"/>
          <a:lstStyle>
            <a:lvl1pPr marL="0" indent="0">
              <a:buNone/>
              <a:defRPr sz="9806"/>
            </a:lvl1pPr>
            <a:lvl2pPr marL="1401114" indent="0">
              <a:buNone/>
              <a:defRPr sz="8581"/>
            </a:lvl2pPr>
            <a:lvl3pPr marL="2802227" indent="0">
              <a:buNone/>
              <a:defRPr sz="7355"/>
            </a:lvl3pPr>
            <a:lvl4pPr marL="4203342" indent="0">
              <a:buNone/>
              <a:defRPr sz="6129"/>
            </a:lvl4pPr>
            <a:lvl5pPr marL="5604455" indent="0">
              <a:buNone/>
              <a:defRPr sz="6129"/>
            </a:lvl5pPr>
            <a:lvl6pPr marL="7005569" indent="0">
              <a:buNone/>
              <a:defRPr sz="6129"/>
            </a:lvl6pPr>
            <a:lvl7pPr marL="8406682" indent="0">
              <a:buNone/>
              <a:defRPr sz="6129"/>
            </a:lvl7pPr>
            <a:lvl8pPr marL="9807797" indent="0">
              <a:buNone/>
              <a:defRPr sz="6129"/>
            </a:lvl8pPr>
            <a:lvl9pPr marL="11208910" indent="0">
              <a:buNone/>
              <a:defRPr sz="61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50429" y="6285019"/>
            <a:ext cx="8792890" cy="11688870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7BEFC7-D25C-4B5A-86DC-EA24EBF0F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A4F681-97F9-469F-8EAC-93D3041B4F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DBEF1846-6613-42C6-B03F-99002FF58D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</p:spTree>
    <p:extLst>
      <p:ext uri="{BB962C8B-B14F-4D97-AF65-F5344CB8AC3E}">
        <p14:creationId xmlns:p14="http://schemas.microsoft.com/office/powerpoint/2010/main" val="209321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348" y="13392626"/>
            <a:ext cx="32335470" cy="2512689"/>
          </a:xfrm>
        </p:spPr>
        <p:txBody>
          <a:bodyPr anchor="b"/>
          <a:lstStyle>
            <a:lvl1pPr>
              <a:defRPr sz="98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2348" y="5125885"/>
            <a:ext cx="32335470" cy="8266742"/>
          </a:xfrm>
        </p:spPr>
        <p:txBody>
          <a:bodyPr anchor="t"/>
          <a:lstStyle>
            <a:lvl1pPr marL="0" indent="0">
              <a:buNone/>
              <a:defRPr sz="9806"/>
            </a:lvl1pPr>
            <a:lvl2pPr marL="1401114" indent="0">
              <a:buNone/>
              <a:defRPr sz="8581"/>
            </a:lvl2pPr>
            <a:lvl3pPr marL="2802227" indent="0">
              <a:buNone/>
              <a:defRPr sz="7355"/>
            </a:lvl3pPr>
            <a:lvl4pPr marL="4203342" indent="0">
              <a:buNone/>
              <a:defRPr sz="6129"/>
            </a:lvl4pPr>
            <a:lvl5pPr marL="5604455" indent="0">
              <a:buNone/>
              <a:defRPr sz="6129"/>
            </a:lvl5pPr>
            <a:lvl6pPr marL="7005569" indent="0">
              <a:buNone/>
              <a:defRPr sz="6129"/>
            </a:lvl6pPr>
            <a:lvl7pPr marL="8406682" indent="0">
              <a:buNone/>
              <a:defRPr sz="6129"/>
            </a:lvl7pPr>
            <a:lvl8pPr marL="9807797" indent="0">
              <a:buNone/>
              <a:defRPr sz="6129"/>
            </a:lvl8pPr>
            <a:lvl9pPr marL="11208910" indent="0">
              <a:buNone/>
              <a:defRPr sz="61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2349" y="15905316"/>
            <a:ext cx="32330587" cy="2092914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7299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2890" y="2624061"/>
            <a:ext cx="35945338" cy="10838655"/>
          </a:xfrm>
        </p:spPr>
        <p:txBody>
          <a:bodyPr anchor="ctr"/>
          <a:lstStyle>
            <a:lvl1pPr>
              <a:defRPr sz="98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2890" y="13767490"/>
            <a:ext cx="35945337" cy="4605600"/>
          </a:xfrm>
        </p:spPr>
        <p:txBody>
          <a:bodyPr anchor="ctr"/>
          <a:lstStyle>
            <a:lvl1pPr marL="0" indent="0">
              <a:buNone/>
              <a:defRPr sz="4904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69933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5434" y="1119717"/>
            <a:ext cx="24527629" cy="9178239"/>
          </a:xfrm>
        </p:spPr>
        <p:txBody>
          <a:bodyPr anchor="ctr"/>
          <a:lstStyle>
            <a:lvl1pPr>
              <a:defRPr sz="134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5290983" y="10321042"/>
            <a:ext cx="26913319" cy="1683502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6413" y="13805302"/>
            <a:ext cx="36151815" cy="4567788"/>
          </a:xfrm>
        </p:spPr>
        <p:txBody>
          <a:bodyPr anchor="ctr">
            <a:normAutofit/>
          </a:bodyPr>
          <a:lstStyle>
            <a:lvl1pPr marL="0" indent="0">
              <a:buNone/>
              <a:defRPr sz="4904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65716" y="2412928"/>
            <a:ext cx="1874520" cy="1793313"/>
          </a:xfrm>
          <a:prstGeom prst="rect">
            <a:avLst/>
          </a:prstGeom>
        </p:spPr>
        <p:txBody>
          <a:bodyPr vert="horz" lIns="280214" tIns="140107" rIns="280214" bIns="140107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552642"/>
            <a:r>
              <a:rPr lang="en-US" sz="24517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96273" y="8412481"/>
            <a:ext cx="1874520" cy="1793313"/>
          </a:xfrm>
          <a:prstGeom prst="rect">
            <a:avLst/>
          </a:prstGeom>
        </p:spPr>
        <p:txBody>
          <a:bodyPr vert="horz" lIns="280214" tIns="140107" rIns="280214" bIns="140107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552642"/>
            <a:r>
              <a:rPr lang="en-US" sz="24517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755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348" y="7136035"/>
            <a:ext cx="32335470" cy="7702961"/>
          </a:xfrm>
        </p:spPr>
        <p:txBody>
          <a:bodyPr anchor="b">
            <a:normAutofit/>
          </a:bodyPr>
          <a:lstStyle>
            <a:lvl1pPr>
              <a:defRPr sz="1654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2349" y="14875116"/>
            <a:ext cx="32330587" cy="3497975"/>
          </a:xfrm>
        </p:spPr>
        <p:txBody>
          <a:bodyPr anchor="t"/>
          <a:lstStyle>
            <a:lvl1pPr marL="0" indent="0">
              <a:buNone/>
              <a:defRPr sz="4904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826266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087532" y="5783581"/>
            <a:ext cx="9061613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47545" y="7886701"/>
            <a:ext cx="9001601" cy="11007303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8545594" y="5783581"/>
            <a:ext cx="9028941" cy="1767203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54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18513142" y="7886701"/>
            <a:ext cx="9061392" cy="11007303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8000809" y="5783581"/>
            <a:ext cx="9016247" cy="1767203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28000809" y="7886701"/>
            <a:ext cx="9016247" cy="11007303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828E261-1BB4-481D-B908-9A8B4432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44427A0-0EFA-4C5D-8FA3-5651B4DC83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7" name="Picture Placeholder 11">
            <a:extLst>
              <a:ext uri="{FF2B5EF4-FFF2-40B4-BE49-F238E27FC236}">
                <a16:creationId xmlns:a16="http://schemas.microsoft.com/office/drawing/2014/main" id="{F044EED4-FA87-407C-8BB8-54FA7B6C14F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DDEF02A-84BA-477E-8A2C-2CC4A7AD21AB}"/>
              </a:ext>
            </a:extLst>
          </p:cNvPr>
          <p:cNvCxnSpPr/>
          <p:nvPr userDrawn="1"/>
        </p:nvCxnSpPr>
        <p:spPr>
          <a:xfrm>
            <a:off x="9089136" y="7624963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79D63B-CAD8-4155-8E93-29A8ADAAA6B4}"/>
              </a:ext>
            </a:extLst>
          </p:cNvPr>
          <p:cNvCxnSpPr/>
          <p:nvPr userDrawn="1"/>
        </p:nvCxnSpPr>
        <p:spPr>
          <a:xfrm>
            <a:off x="18545594" y="7624963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C86AD2B-99EC-4BAF-B7BD-4D839EF3E09E}"/>
              </a:ext>
            </a:extLst>
          </p:cNvPr>
          <p:cNvCxnSpPr/>
          <p:nvPr userDrawn="1"/>
        </p:nvCxnSpPr>
        <p:spPr>
          <a:xfrm>
            <a:off x="28000809" y="7624963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62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856404" y="13179010"/>
            <a:ext cx="9040654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856404" y="6919486"/>
            <a:ext cx="9040654" cy="4673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04"/>
            </a:lvl1pPr>
            <a:lvl2pPr marL="1401114" indent="0">
              <a:buNone/>
              <a:defRPr sz="4904"/>
            </a:lvl2pPr>
            <a:lvl3pPr marL="2802227" indent="0">
              <a:buNone/>
              <a:defRPr sz="4904"/>
            </a:lvl3pPr>
            <a:lvl4pPr marL="4203342" indent="0">
              <a:buNone/>
              <a:defRPr sz="4904"/>
            </a:lvl4pPr>
            <a:lvl5pPr marL="5604455" indent="0">
              <a:buNone/>
              <a:defRPr sz="4904"/>
            </a:lvl5pPr>
            <a:lvl6pPr marL="7005569" indent="0">
              <a:buNone/>
              <a:defRPr sz="4904"/>
            </a:lvl6pPr>
            <a:lvl7pPr marL="8406682" indent="0">
              <a:buNone/>
              <a:defRPr sz="4904"/>
            </a:lvl7pPr>
            <a:lvl8pPr marL="9807797" indent="0">
              <a:buNone/>
              <a:defRPr sz="4904"/>
            </a:lvl8pPr>
            <a:lvl9pPr marL="11208910" indent="0">
              <a:buNone/>
              <a:defRPr sz="490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856404" y="14946215"/>
            <a:ext cx="9040654" cy="2021513"/>
          </a:xfrm>
        </p:spPr>
        <p:txBody>
          <a:bodyPr anchor="t">
            <a:normAutofit/>
          </a:bodyPr>
          <a:lstStyle>
            <a:lvl1pPr marL="0" indent="0">
              <a:buNone/>
              <a:defRPr sz="429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8352714" y="13179010"/>
            <a:ext cx="9011364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8352710" y="6919486"/>
            <a:ext cx="9011364" cy="4673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04"/>
            </a:lvl1pPr>
            <a:lvl2pPr marL="1401114" indent="0">
              <a:buNone/>
              <a:defRPr sz="4904"/>
            </a:lvl2pPr>
            <a:lvl3pPr marL="2802227" indent="0">
              <a:buNone/>
              <a:defRPr sz="4904"/>
            </a:lvl3pPr>
            <a:lvl4pPr marL="4203342" indent="0">
              <a:buNone/>
              <a:defRPr sz="4904"/>
            </a:lvl4pPr>
            <a:lvl5pPr marL="5604455" indent="0">
              <a:buNone/>
              <a:defRPr sz="4904"/>
            </a:lvl5pPr>
            <a:lvl6pPr marL="7005569" indent="0">
              <a:buNone/>
              <a:defRPr sz="4904"/>
            </a:lvl6pPr>
            <a:lvl7pPr marL="8406682" indent="0">
              <a:buNone/>
              <a:defRPr sz="4904"/>
            </a:lvl7pPr>
            <a:lvl8pPr marL="9807797" indent="0">
              <a:buNone/>
              <a:defRPr sz="4904"/>
            </a:lvl8pPr>
            <a:lvl9pPr marL="11208910" indent="0">
              <a:buNone/>
              <a:defRPr sz="490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8348551" y="14946212"/>
            <a:ext cx="9023298" cy="2021513"/>
          </a:xfrm>
        </p:spPr>
        <p:txBody>
          <a:bodyPr anchor="t">
            <a:normAutofit/>
          </a:bodyPr>
          <a:lstStyle>
            <a:lvl1pPr marL="0" indent="0">
              <a:buNone/>
              <a:defRPr sz="429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7790352" y="13179010"/>
            <a:ext cx="9016247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7790349" y="6919486"/>
            <a:ext cx="9016247" cy="4673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04"/>
            </a:lvl1pPr>
            <a:lvl2pPr marL="1401114" indent="0">
              <a:buNone/>
              <a:defRPr sz="4904"/>
            </a:lvl2pPr>
            <a:lvl3pPr marL="2802227" indent="0">
              <a:buNone/>
              <a:defRPr sz="4904"/>
            </a:lvl3pPr>
            <a:lvl4pPr marL="4203342" indent="0">
              <a:buNone/>
              <a:defRPr sz="4904"/>
            </a:lvl4pPr>
            <a:lvl5pPr marL="5604455" indent="0">
              <a:buNone/>
              <a:defRPr sz="4904"/>
            </a:lvl5pPr>
            <a:lvl6pPr marL="7005569" indent="0">
              <a:buNone/>
              <a:defRPr sz="4904"/>
            </a:lvl6pPr>
            <a:lvl7pPr marL="8406682" indent="0">
              <a:buNone/>
              <a:defRPr sz="4904"/>
            </a:lvl7pPr>
            <a:lvl8pPr marL="9807797" indent="0">
              <a:buNone/>
              <a:defRPr sz="4904"/>
            </a:lvl8pPr>
            <a:lvl9pPr marL="11208910" indent="0">
              <a:buNone/>
              <a:defRPr sz="490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27789967" y="14946206"/>
            <a:ext cx="9028191" cy="2021513"/>
          </a:xfrm>
        </p:spPr>
        <p:txBody>
          <a:bodyPr anchor="t">
            <a:normAutofit/>
          </a:bodyPr>
          <a:lstStyle>
            <a:lvl1pPr marL="0" indent="0">
              <a:buNone/>
              <a:defRPr sz="429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3894E97-BD96-4A8E-8483-51D354C33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016448E8-757D-41C9-A0B5-2CF6397EDBA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C04F03F4-0E37-44FF-94CB-7DACCE67160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3012A23-B463-4F31-B1C8-D331EE9A2D2F}"/>
              </a:ext>
            </a:extLst>
          </p:cNvPr>
          <p:cNvCxnSpPr/>
          <p:nvPr userDrawn="1"/>
        </p:nvCxnSpPr>
        <p:spPr>
          <a:xfrm>
            <a:off x="8835354" y="14978863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5AF2E9C-5860-4142-897B-A272404B77B7}"/>
              </a:ext>
            </a:extLst>
          </p:cNvPr>
          <p:cNvCxnSpPr/>
          <p:nvPr userDrawn="1"/>
        </p:nvCxnSpPr>
        <p:spPr>
          <a:xfrm>
            <a:off x="18352710" y="15016844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F505548-8091-4D6F-9E10-0C8AB568BC82}"/>
              </a:ext>
            </a:extLst>
          </p:cNvPr>
          <p:cNvCxnSpPr/>
          <p:nvPr userDrawn="1"/>
        </p:nvCxnSpPr>
        <p:spPr>
          <a:xfrm>
            <a:off x="27744892" y="14978863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293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E2EA88-E0A5-4417-BD46-800AA9D7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77FB204-8534-4BB9-88C2-0D4971A8B4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4945AFCE-C400-4015-9A17-4478352535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</p:spTree>
    <p:extLst>
      <p:ext uri="{BB962C8B-B14F-4D97-AF65-F5344CB8AC3E}">
        <p14:creationId xmlns:p14="http://schemas.microsoft.com/office/powerpoint/2010/main" val="51544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805364" y="1119717"/>
            <a:ext cx="8083868" cy="17822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7466" y="1119717"/>
            <a:ext cx="25886921" cy="17822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9/28/2026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gradFill flip="none" rotWithShape="1">
                  <a:gsLst>
                    <a:gs pos="28000">
                      <a:prstClr val="white">
                        <a:lumMod val="93000"/>
                      </a:prstClr>
                    </a:gs>
                    <a:gs pos="0">
                      <a:prstClr val="black">
                        <a:lumMod val="38000"/>
                        <a:lumOff val="62000"/>
                      </a:prstClr>
                    </a:gs>
                    <a:gs pos="100000">
                      <a:srgbClr val="94D7E4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</a:rPr>
              <a:pPr/>
              <a:t>‹#›</a:t>
            </a:fld>
            <a:endParaRPr lang="en-US" dirty="0">
              <a:gradFill flip="none" rotWithShape="1">
                <a:gsLst>
                  <a:gs pos="28000">
                    <a:prstClr val="white">
                      <a:lumMod val="93000"/>
                    </a:prstClr>
                  </a:gs>
                  <a:gs pos="0">
                    <a:prstClr val="black">
                      <a:lumMod val="38000"/>
                      <a:lumOff val="62000"/>
                    </a:prstClr>
                  </a:gs>
                  <a:gs pos="100000">
                    <a:srgbClr val="94D7E4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600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5135" y="13689687"/>
            <a:ext cx="28117800" cy="5033903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defRPr sz="17000" b="0" i="0" spc="-919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95132" y="11329419"/>
            <a:ext cx="28117800" cy="2312343"/>
          </a:xfrm>
        </p:spPr>
        <p:txBody>
          <a:bodyPr anchor="b">
            <a:normAutofit/>
          </a:bodyPr>
          <a:lstStyle>
            <a:lvl1pPr marL="0" indent="0" algn="r">
              <a:buNone/>
              <a:defRPr sz="9806" b="0" i="0">
                <a:solidFill>
                  <a:schemeClr val="bg1">
                    <a:lumMod val="65000"/>
                    <a:lumOff val="35000"/>
                  </a:schemeClr>
                </a:solidFill>
                <a:latin typeface="Arial" charset="0"/>
              </a:defRPr>
            </a:lvl1pPr>
            <a:lvl2pPr marL="1401114" indent="0" algn="ctr">
              <a:buNone/>
              <a:defRPr sz="6129"/>
            </a:lvl2pPr>
            <a:lvl3pPr marL="2802227" indent="0" algn="ctr">
              <a:buNone/>
              <a:defRPr sz="5516"/>
            </a:lvl3pPr>
            <a:lvl4pPr marL="4203342" indent="0" algn="ctr">
              <a:buNone/>
              <a:defRPr sz="4904"/>
            </a:lvl4pPr>
            <a:lvl5pPr marL="5604455" indent="0" algn="ctr">
              <a:buNone/>
              <a:defRPr sz="4904"/>
            </a:lvl5pPr>
            <a:lvl6pPr marL="7005569" indent="0" algn="ctr">
              <a:buNone/>
              <a:defRPr sz="4904"/>
            </a:lvl6pPr>
            <a:lvl7pPr marL="8406682" indent="0" algn="ctr">
              <a:buNone/>
              <a:defRPr sz="4904"/>
            </a:lvl7pPr>
            <a:lvl8pPr marL="9807797" indent="0" algn="ctr">
              <a:buNone/>
              <a:defRPr sz="4904"/>
            </a:lvl8pPr>
            <a:lvl9pPr marL="11208910" indent="0" algn="ctr">
              <a:buNone/>
              <a:defRPr sz="4904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216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27A79F8-DE90-4C1F-8209-A5452C2C4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200E590-58AF-4523-BC26-4E577BBA9D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F4EA1669-3A6C-41D3-BB6C-AE9704E3DA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A0D123D-E0C9-4B4A-934B-B059088158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D28E309-1041-421E-B24F-AF3F2BE9C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FDD3EDC-EAE3-4D5F-BC67-054ACEE547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69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627686" y="13689687"/>
            <a:ext cx="28117800" cy="5033903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l">
              <a:defRPr sz="17000" b="0" i="0" spc="-919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627686" y="11327270"/>
            <a:ext cx="28117800" cy="2312343"/>
          </a:xfrm>
        </p:spPr>
        <p:txBody>
          <a:bodyPr anchor="b">
            <a:normAutofit/>
          </a:bodyPr>
          <a:lstStyle>
            <a:lvl1pPr marL="0" indent="0" algn="l">
              <a:buNone/>
              <a:defRPr sz="9806" b="0" i="0">
                <a:solidFill>
                  <a:schemeClr val="bg1">
                    <a:lumMod val="65000"/>
                    <a:lumOff val="35000"/>
                  </a:schemeClr>
                </a:solidFill>
                <a:latin typeface="Arial" charset="0"/>
              </a:defRPr>
            </a:lvl1pPr>
            <a:lvl2pPr marL="1401114" indent="0" algn="ctr">
              <a:buNone/>
              <a:defRPr sz="6129"/>
            </a:lvl2pPr>
            <a:lvl3pPr marL="2802227" indent="0" algn="ctr">
              <a:buNone/>
              <a:defRPr sz="5516"/>
            </a:lvl3pPr>
            <a:lvl4pPr marL="4203342" indent="0" algn="ctr">
              <a:buNone/>
              <a:defRPr sz="4904"/>
            </a:lvl4pPr>
            <a:lvl5pPr marL="5604455" indent="0" algn="ctr">
              <a:buNone/>
              <a:defRPr sz="4904"/>
            </a:lvl5pPr>
            <a:lvl6pPr marL="7005569" indent="0" algn="ctr">
              <a:buNone/>
              <a:defRPr sz="4904"/>
            </a:lvl6pPr>
            <a:lvl7pPr marL="8406682" indent="0" algn="ctr">
              <a:buNone/>
              <a:defRPr sz="4904"/>
            </a:lvl7pPr>
            <a:lvl8pPr marL="9807797" indent="0" algn="ctr">
              <a:buNone/>
              <a:defRPr sz="4904"/>
            </a:lvl8pPr>
            <a:lvl9pPr marL="11208910" indent="0" algn="ctr">
              <a:buNone/>
              <a:defRPr sz="4904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9910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9" y="5598373"/>
            <a:ext cx="17798144" cy="133441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006457" y="5598583"/>
            <a:ext cx="17798144" cy="133441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AEDC9A-F45F-4DE1-A7F8-E37537605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FD0D27E-130D-4072-A5F9-0710658413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FDFE362B-B69C-4263-B8D7-6CA5972D22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E019D38-1679-4C6D-B990-F7652237D2F1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A916222-BBD0-45AF-9CBE-8AFDAB57B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8C3B6A2-67F4-4102-9CDE-865145387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30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9715" y="5378824"/>
            <a:ext cx="17514720" cy="2303406"/>
          </a:xfrm>
        </p:spPr>
        <p:txBody>
          <a:bodyPr anchor="b">
            <a:no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9714" y="7682230"/>
            <a:ext cx="17514721" cy="1129940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9433508" y="5378824"/>
            <a:ext cx="17410780" cy="23034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33508" y="7682230"/>
            <a:ext cx="17410780" cy="1129940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43E537-8A67-4C55-A658-A60312D3B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B232852-118D-42C3-84D2-648573B1E5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124B38DF-689B-403C-BC9D-A53E39A741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FEA22C71-4F90-43DF-AA43-4403E39BEE9A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29F2AB8-0C37-486A-8CFB-90BF0C6F361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B3AE70B-56D6-484F-97E8-75D36990753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77FA3A-52BF-4A3E-9222-F956B86D726E}"/>
              </a:ext>
            </a:extLst>
          </p:cNvPr>
          <p:cNvCxnSpPr/>
          <p:nvPr userDrawn="1"/>
        </p:nvCxnSpPr>
        <p:spPr>
          <a:xfrm>
            <a:off x="979714" y="7747544"/>
            <a:ext cx="1751076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7B32930-98F5-4350-B9A5-B79DEF02D8DE}"/>
              </a:ext>
            </a:extLst>
          </p:cNvPr>
          <p:cNvCxnSpPr/>
          <p:nvPr userDrawn="1"/>
        </p:nvCxnSpPr>
        <p:spPr>
          <a:xfrm>
            <a:off x="19437468" y="7747544"/>
            <a:ext cx="1751076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04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13D36A-0AE5-4758-B816-C075E8FF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883D1A8F-C1EB-4FA8-945E-670FAE8442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435DF14F-0414-45E5-9510-331D12FF92B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B57E5061-ED0A-4DC2-B6D2-96203E6BD8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9103755-D71F-4FB0-B2E0-9563D1EB9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248905D-6B3C-460E-9A6A-25D6EC8CF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36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04A49B-239E-4540-BB43-FEA689A8E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5A82654-1A97-47FF-ADC3-7AEB74F86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2EB4F50-A487-4027-9D6B-09FA75B6B3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7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8304" y="6285019"/>
            <a:ext cx="18979515" cy="116888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44002" y="6309360"/>
            <a:ext cx="11229977" cy="11688870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164C65F-EC2A-472C-8B5B-3BBE0348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AAE2ADD-CE36-4FB1-BAA2-63AC7B8E2F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A9B2C994-BDA1-4F72-9A9C-41E01D15188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507B84E6-50C8-4508-B20B-E48F341AE3C5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013A150-8966-4246-B667-94B045E07F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98A8373-ACEA-4435-A880-EAF8EE4F4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63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12806" y="7876275"/>
            <a:ext cx="25819720" cy="105055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8720" y="5378825"/>
            <a:ext cx="9192410" cy="13002986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11012804" y="5378824"/>
            <a:ext cx="25819722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4125B76-CA8E-4416-B1BD-153023587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0C412A5-BD14-479B-9971-27239C2CB7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75ADB1A-9B49-466E-BADE-3C99AE3B8B9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14279DB-91FF-4132-AF9D-0AB1C33170D1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903CEEE-C6AD-4CB0-BAD1-4F652ACD5B9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988190FE-DD5D-45DE-96AE-F37BE2DF4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7FD410-8B7F-48A0-83F2-9F2A117F8A61}"/>
              </a:ext>
            </a:extLst>
          </p:cNvPr>
          <p:cNvCxnSpPr/>
          <p:nvPr userDrawn="1"/>
        </p:nvCxnSpPr>
        <p:spPr>
          <a:xfrm>
            <a:off x="11009376" y="7747544"/>
            <a:ext cx="25822656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52D03871-CEEE-40F7-A503-D4D3B64373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1488" y="-9308"/>
            <a:ext cx="4633386" cy="463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9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7859" y="7876275"/>
            <a:ext cx="28414667" cy="105055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8720" y="5378825"/>
            <a:ext cx="6897686" cy="13002986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417859" y="5378824"/>
            <a:ext cx="28414667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521792-DC53-4DA3-B46C-D8F161E7C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5113C0E-1626-4742-9DCE-30C737C603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27394165-7DA1-468B-8647-6CC827C6637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78DA0B1-6A58-42E6-B560-3FFF51ABC51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FA34A77-35E8-4DFD-952A-6D380844646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DAA6620-2DD7-4EB7-A27E-E439BAD37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0ED0FFC-AB3D-42FC-AFDA-1DC2B0138573}"/>
              </a:ext>
            </a:extLst>
          </p:cNvPr>
          <p:cNvCxnSpPr/>
          <p:nvPr userDrawn="1"/>
        </p:nvCxnSpPr>
        <p:spPr>
          <a:xfrm>
            <a:off x="8412974" y="7747544"/>
            <a:ext cx="28419552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95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417859" y="7876276"/>
            <a:ext cx="28414667" cy="42529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8720" y="5378825"/>
            <a:ext cx="6897686" cy="13783410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417859" y="5378824"/>
            <a:ext cx="28414667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521792-DC53-4DA3-B46C-D8F161E7C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5113C0E-1626-4742-9DCE-30C737C603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77AF783-1CAE-4B6E-8675-8E6C1E504CF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412974" y="14909263"/>
            <a:ext cx="28419552" cy="42529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37B62D0-3C25-4A50-B9FC-0CBED58E05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12974" y="12411811"/>
            <a:ext cx="28414667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70C92872-47C3-4E4A-A6FF-6493E6C351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90F1B1F6-713A-4B23-889A-041154637F7C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BAFC4DD-AAFA-4CDF-9A23-838D9928238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6DF45A5-768E-478F-B04F-E0E53E835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15AA631-1302-45DB-9E7C-1CEC858BE54D}"/>
              </a:ext>
            </a:extLst>
          </p:cNvPr>
          <p:cNvCxnSpPr/>
          <p:nvPr userDrawn="1"/>
        </p:nvCxnSpPr>
        <p:spPr>
          <a:xfrm>
            <a:off x="8412974" y="7747544"/>
            <a:ext cx="28419552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2EC55A-F712-4C49-9935-E52A8273291D}"/>
              </a:ext>
            </a:extLst>
          </p:cNvPr>
          <p:cNvCxnSpPr/>
          <p:nvPr userDrawn="1"/>
        </p:nvCxnSpPr>
        <p:spPr>
          <a:xfrm>
            <a:off x="8412974" y="14744790"/>
            <a:ext cx="28419552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3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17859" y="7876276"/>
            <a:ext cx="28426429" cy="6027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8720" y="5378825"/>
            <a:ext cx="6897686" cy="13002986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417859" y="5378824"/>
            <a:ext cx="28421840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C0716FB4-8888-452C-8293-5866671ED5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17858" y="14362261"/>
            <a:ext cx="13716000" cy="40195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6A4DA31-70E1-47DF-962F-39C8A4403FD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3123699" y="14362261"/>
            <a:ext cx="13716000" cy="40195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B9183F8-8F95-4127-AF3F-B459DE007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2310CBB-FFDF-4F3A-B7FC-59471EC9E6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DC5E0CBC-3FB9-4791-A724-2BA98F2BE6C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8E4B9C47-F84A-41A1-B96A-5D1ECDAACF41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7CA75D10-F3B2-46A1-A643-85C9B4A9D9B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4C1F8831-1E3A-458C-8520-317FEA0706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188484-DB45-4DE1-924F-41791B0E06D0}"/>
              </a:ext>
            </a:extLst>
          </p:cNvPr>
          <p:cNvCxnSpPr/>
          <p:nvPr userDrawn="1"/>
        </p:nvCxnSpPr>
        <p:spPr>
          <a:xfrm>
            <a:off x="8412974" y="7747544"/>
            <a:ext cx="28419552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98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48857" y="6285019"/>
            <a:ext cx="21495431" cy="11688870"/>
          </a:xfrm>
        </p:spPr>
        <p:txBody>
          <a:bodyPr anchor="t"/>
          <a:lstStyle>
            <a:lvl1pPr marL="0" indent="0">
              <a:buNone/>
              <a:defRPr sz="9806"/>
            </a:lvl1pPr>
            <a:lvl2pPr marL="1401114" indent="0">
              <a:buNone/>
              <a:defRPr sz="8581"/>
            </a:lvl2pPr>
            <a:lvl3pPr marL="2802227" indent="0">
              <a:buNone/>
              <a:defRPr sz="7355"/>
            </a:lvl3pPr>
            <a:lvl4pPr marL="4203342" indent="0">
              <a:buNone/>
              <a:defRPr sz="6129"/>
            </a:lvl4pPr>
            <a:lvl5pPr marL="5604455" indent="0">
              <a:buNone/>
              <a:defRPr sz="6129"/>
            </a:lvl5pPr>
            <a:lvl6pPr marL="7005569" indent="0">
              <a:buNone/>
              <a:defRPr sz="6129"/>
            </a:lvl6pPr>
            <a:lvl7pPr marL="8406682" indent="0">
              <a:buNone/>
              <a:defRPr sz="6129"/>
            </a:lvl7pPr>
            <a:lvl8pPr marL="9807797" indent="0">
              <a:buNone/>
              <a:defRPr sz="6129"/>
            </a:lvl8pPr>
            <a:lvl9pPr marL="11208910" indent="0">
              <a:buNone/>
              <a:defRPr sz="6129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6112" y="6309360"/>
            <a:ext cx="14027867" cy="11688870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12521B0-F294-4769-939E-30C808887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DEFD573-62A7-4118-A6F7-604D8A3C2B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4C1F3B20-6250-4D44-9062-A21011B1E4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5BC122A0-0956-419A-98F8-38DB49B15820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6722FBA8-8BAF-4E8D-8686-1BF90186E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8FF85A-D23B-4554-995F-21835C984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81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348" y="13392626"/>
            <a:ext cx="32335470" cy="2512689"/>
          </a:xfrm>
          <a:prstGeom prst="rect">
            <a:avLst/>
          </a:prstGeom>
        </p:spPr>
        <p:txBody>
          <a:bodyPr anchor="b"/>
          <a:lstStyle>
            <a:lvl1pPr>
              <a:defRPr sz="98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2348" y="5125885"/>
            <a:ext cx="32335470" cy="8266742"/>
          </a:xfrm>
        </p:spPr>
        <p:txBody>
          <a:bodyPr anchor="t"/>
          <a:lstStyle>
            <a:lvl1pPr marL="0" indent="0">
              <a:buNone/>
              <a:defRPr sz="9806"/>
            </a:lvl1pPr>
            <a:lvl2pPr marL="1401114" indent="0">
              <a:buNone/>
              <a:defRPr sz="8581"/>
            </a:lvl2pPr>
            <a:lvl3pPr marL="2802227" indent="0">
              <a:buNone/>
              <a:defRPr sz="7355"/>
            </a:lvl3pPr>
            <a:lvl4pPr marL="4203342" indent="0">
              <a:buNone/>
              <a:defRPr sz="6129"/>
            </a:lvl4pPr>
            <a:lvl5pPr marL="5604455" indent="0">
              <a:buNone/>
              <a:defRPr sz="6129"/>
            </a:lvl5pPr>
            <a:lvl6pPr marL="7005569" indent="0">
              <a:buNone/>
              <a:defRPr sz="6129"/>
            </a:lvl6pPr>
            <a:lvl7pPr marL="8406682" indent="0">
              <a:buNone/>
              <a:defRPr sz="6129"/>
            </a:lvl7pPr>
            <a:lvl8pPr marL="9807797" indent="0">
              <a:buNone/>
              <a:defRPr sz="6129"/>
            </a:lvl8pPr>
            <a:lvl9pPr marL="11208910" indent="0">
              <a:buNone/>
              <a:defRPr sz="6129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2349" y="15905316"/>
            <a:ext cx="32330587" cy="2092914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04BC25A-F340-4939-B222-9049721130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0883954-788B-4C6C-B97C-898FE8D22E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9000773-EC42-4AB8-9A74-A5D5D24D9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93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348" y="2066771"/>
            <a:ext cx="32335470" cy="10838655"/>
          </a:xfrm>
          <a:prstGeom prst="rect">
            <a:avLst/>
          </a:prstGeom>
        </p:spPr>
        <p:txBody>
          <a:bodyPr anchor="ctr"/>
          <a:lstStyle>
            <a:lvl1pPr>
              <a:defRPr sz="98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2349" y="13767490"/>
            <a:ext cx="32330587" cy="4605600"/>
          </a:xfrm>
        </p:spPr>
        <p:txBody>
          <a:bodyPr anchor="ctr"/>
          <a:lstStyle>
            <a:lvl1pPr marL="0" indent="0">
              <a:buNone/>
              <a:defRPr sz="4904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61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5434" y="1119717"/>
            <a:ext cx="24527629" cy="9178239"/>
          </a:xfrm>
          <a:prstGeom prst="rect">
            <a:avLst/>
          </a:prstGeom>
        </p:spPr>
        <p:txBody>
          <a:bodyPr anchor="ctr"/>
          <a:lstStyle>
            <a:lvl1pPr>
              <a:defRPr sz="134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5290983" y="10321042"/>
            <a:ext cx="26913319" cy="1683502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7466" y="13805302"/>
            <a:ext cx="32325704" cy="4567788"/>
          </a:xfrm>
        </p:spPr>
        <p:txBody>
          <a:bodyPr anchor="ctr">
            <a:normAutofit/>
          </a:bodyPr>
          <a:lstStyle>
            <a:lvl1pPr marL="0" indent="0">
              <a:buNone/>
              <a:defRPr sz="4904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65716" y="2412928"/>
            <a:ext cx="1874520" cy="1793313"/>
          </a:xfrm>
          <a:prstGeom prst="rect">
            <a:avLst/>
          </a:prstGeom>
        </p:spPr>
        <p:txBody>
          <a:bodyPr vert="horz" lIns="280214" tIns="140107" rIns="280214" bIns="140107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552642"/>
            <a:r>
              <a:rPr lang="en-US" sz="24517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96273" y="8412481"/>
            <a:ext cx="1874520" cy="1793313"/>
          </a:xfrm>
          <a:prstGeom prst="rect">
            <a:avLst/>
          </a:prstGeom>
        </p:spPr>
        <p:txBody>
          <a:bodyPr vert="horz" lIns="280214" tIns="140107" rIns="280214" bIns="140107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552642"/>
            <a:r>
              <a:rPr lang="en-US" sz="24517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”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0BA5E47-755D-4B8C-89EB-93E962D16B9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1924BB-0724-4505-B011-650DF52A25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08C94BD-81EF-4574-8D16-5D73FB9A1E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21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348" y="7136035"/>
            <a:ext cx="32335470" cy="770296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654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2349" y="14875116"/>
            <a:ext cx="32330587" cy="3497975"/>
          </a:xfrm>
        </p:spPr>
        <p:txBody>
          <a:bodyPr anchor="t"/>
          <a:lstStyle>
            <a:lvl1pPr marL="0" indent="0">
              <a:buNone/>
              <a:defRPr sz="4904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350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112142" y="5783581"/>
            <a:ext cx="9061613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172155" y="7886701"/>
            <a:ext cx="9001601" cy="11007303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4108084" y="5783581"/>
            <a:ext cx="9028941" cy="1767203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54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14075632" y="7886701"/>
            <a:ext cx="9061392" cy="11007303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4074285" y="5783581"/>
            <a:ext cx="9016247" cy="1767203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24074285" y="7886701"/>
            <a:ext cx="9016247" cy="11007303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A44433E-8D70-4A4E-AC53-58179435B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7279FD49-EA2F-4620-AA91-D85E269402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96E3EF9E-28CF-4CD5-90C0-A793866C22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3B2F8358-BEC3-41AC-B053-D6B032D10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5ED1DA2B-767D-40F5-B8D5-DF9263DC6A8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6C102CE1-EA0F-4CC5-802E-3E2722323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44E63F6-6A2E-4677-99CF-9417DAD0DA3D}"/>
              </a:ext>
            </a:extLst>
          </p:cNvPr>
          <p:cNvCxnSpPr/>
          <p:nvPr userDrawn="1"/>
        </p:nvCxnSpPr>
        <p:spPr>
          <a:xfrm>
            <a:off x="4112051" y="7605333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677CB3A-7E17-43BD-9375-8995FF88F831}"/>
              </a:ext>
            </a:extLst>
          </p:cNvPr>
          <p:cNvCxnSpPr/>
          <p:nvPr userDrawn="1"/>
        </p:nvCxnSpPr>
        <p:spPr>
          <a:xfrm>
            <a:off x="14075320" y="7616098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2356936-2966-4FD7-9874-765571A277B7}"/>
              </a:ext>
            </a:extLst>
          </p:cNvPr>
          <p:cNvCxnSpPr/>
          <p:nvPr userDrawn="1"/>
        </p:nvCxnSpPr>
        <p:spPr>
          <a:xfrm>
            <a:off x="24028828" y="7605333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640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096161" y="13179010"/>
            <a:ext cx="9040654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096161" y="6919486"/>
            <a:ext cx="9040654" cy="4673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04"/>
            </a:lvl1pPr>
            <a:lvl2pPr marL="1401114" indent="0">
              <a:buNone/>
              <a:defRPr sz="4904"/>
            </a:lvl2pPr>
            <a:lvl3pPr marL="2802227" indent="0">
              <a:buNone/>
              <a:defRPr sz="4904"/>
            </a:lvl3pPr>
            <a:lvl4pPr marL="4203342" indent="0">
              <a:buNone/>
              <a:defRPr sz="4904"/>
            </a:lvl4pPr>
            <a:lvl5pPr marL="5604455" indent="0">
              <a:buNone/>
              <a:defRPr sz="4904"/>
            </a:lvl5pPr>
            <a:lvl6pPr marL="7005569" indent="0">
              <a:buNone/>
              <a:defRPr sz="4904"/>
            </a:lvl6pPr>
            <a:lvl7pPr marL="8406682" indent="0">
              <a:buNone/>
              <a:defRPr sz="4904"/>
            </a:lvl7pPr>
            <a:lvl8pPr marL="9807797" indent="0">
              <a:buNone/>
              <a:defRPr sz="4904"/>
            </a:lvl8pPr>
            <a:lvl9pPr marL="11208910" indent="0">
              <a:buNone/>
              <a:defRPr sz="4904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4096161" y="14946215"/>
            <a:ext cx="9040654" cy="2021513"/>
          </a:xfrm>
        </p:spPr>
        <p:txBody>
          <a:bodyPr anchor="t">
            <a:normAutofit/>
          </a:bodyPr>
          <a:lstStyle>
            <a:lvl1pPr marL="0" indent="0">
              <a:buNone/>
              <a:defRPr sz="429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4049669" y="13179010"/>
            <a:ext cx="9011364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4049665" y="6919486"/>
            <a:ext cx="9011364" cy="4673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04"/>
            </a:lvl1pPr>
            <a:lvl2pPr marL="1401114" indent="0">
              <a:buNone/>
              <a:defRPr sz="4904"/>
            </a:lvl2pPr>
            <a:lvl3pPr marL="2802227" indent="0">
              <a:buNone/>
              <a:defRPr sz="4904"/>
            </a:lvl3pPr>
            <a:lvl4pPr marL="4203342" indent="0">
              <a:buNone/>
              <a:defRPr sz="4904"/>
            </a:lvl4pPr>
            <a:lvl5pPr marL="5604455" indent="0">
              <a:buNone/>
              <a:defRPr sz="4904"/>
            </a:lvl5pPr>
            <a:lvl6pPr marL="7005569" indent="0">
              <a:buNone/>
              <a:defRPr sz="4904"/>
            </a:lvl6pPr>
            <a:lvl7pPr marL="8406682" indent="0">
              <a:buNone/>
              <a:defRPr sz="4904"/>
            </a:lvl7pPr>
            <a:lvl8pPr marL="9807797" indent="0">
              <a:buNone/>
              <a:defRPr sz="4904"/>
            </a:lvl8pPr>
            <a:lvl9pPr marL="11208910" indent="0">
              <a:buNone/>
              <a:defRPr sz="4904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4045506" y="14946212"/>
            <a:ext cx="9023298" cy="2021513"/>
          </a:xfrm>
        </p:spPr>
        <p:txBody>
          <a:bodyPr anchor="t">
            <a:normAutofit/>
          </a:bodyPr>
          <a:lstStyle>
            <a:lvl1pPr marL="0" indent="0">
              <a:buNone/>
              <a:defRPr sz="429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3998293" y="13179010"/>
            <a:ext cx="9016247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3998290" y="6919486"/>
            <a:ext cx="9016247" cy="46736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04"/>
            </a:lvl1pPr>
            <a:lvl2pPr marL="1401114" indent="0">
              <a:buNone/>
              <a:defRPr sz="4904"/>
            </a:lvl2pPr>
            <a:lvl3pPr marL="2802227" indent="0">
              <a:buNone/>
              <a:defRPr sz="4904"/>
            </a:lvl3pPr>
            <a:lvl4pPr marL="4203342" indent="0">
              <a:buNone/>
              <a:defRPr sz="4904"/>
            </a:lvl4pPr>
            <a:lvl5pPr marL="5604455" indent="0">
              <a:buNone/>
              <a:defRPr sz="4904"/>
            </a:lvl5pPr>
            <a:lvl6pPr marL="7005569" indent="0">
              <a:buNone/>
              <a:defRPr sz="4904"/>
            </a:lvl6pPr>
            <a:lvl7pPr marL="8406682" indent="0">
              <a:buNone/>
              <a:defRPr sz="4904"/>
            </a:lvl7pPr>
            <a:lvl8pPr marL="9807797" indent="0">
              <a:buNone/>
              <a:defRPr sz="4904"/>
            </a:lvl8pPr>
            <a:lvl9pPr marL="11208910" indent="0">
              <a:buNone/>
              <a:defRPr sz="4904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23997908" y="14946206"/>
            <a:ext cx="9028191" cy="2021513"/>
          </a:xfrm>
        </p:spPr>
        <p:txBody>
          <a:bodyPr anchor="t">
            <a:normAutofit/>
          </a:bodyPr>
          <a:lstStyle>
            <a:lvl1pPr marL="0" indent="0">
              <a:buNone/>
              <a:defRPr sz="429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EB7DCAE-AA9D-4170-86AF-726BC52E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7880AE97-6931-4832-81B7-93453A84758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615542E4-5AEE-4E6A-A672-0C2DF2EDF3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314F08C6-9EF9-4165-8B3A-53405A321C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EFF3C54B-0834-4236-9FE2-247196084C8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4CA49605-A87C-4CDE-9844-D39F8DE3A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671B675-12D5-48BE-B0A7-C3D8FBDCAC7F}"/>
              </a:ext>
            </a:extLst>
          </p:cNvPr>
          <p:cNvCxnSpPr/>
          <p:nvPr userDrawn="1"/>
        </p:nvCxnSpPr>
        <p:spPr>
          <a:xfrm>
            <a:off x="4075111" y="14968097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78FAEF5-99E5-4257-94E6-391D511E40D9}"/>
              </a:ext>
            </a:extLst>
          </p:cNvPr>
          <p:cNvCxnSpPr/>
          <p:nvPr userDrawn="1"/>
        </p:nvCxnSpPr>
        <p:spPr>
          <a:xfrm>
            <a:off x="14049669" y="14968097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73AFE03-756C-45E9-AB05-18A59571D130}"/>
              </a:ext>
            </a:extLst>
          </p:cNvPr>
          <p:cNvCxnSpPr/>
          <p:nvPr userDrawn="1"/>
        </p:nvCxnSpPr>
        <p:spPr>
          <a:xfrm>
            <a:off x="23998293" y="14968728"/>
            <a:ext cx="90617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48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3AEEE1F-53CD-4989-8061-CEB9AE2C7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E7E14E4-5A84-4365-B5E8-452D70AB02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EC54D0F-9E6F-48D6-9E8A-285888896E9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95A2494-E2D5-4E39-BEDD-6B14455DFA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35067D4-CE4C-4F04-B8D9-BB5146FAE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D62D93D-BA9D-4F61-9F76-3723334DC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5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788487" y="1119717"/>
            <a:ext cx="8083868" cy="1782297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046" y="1119717"/>
            <a:ext cx="27630384" cy="1782297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E8DEEF7-13F8-4CC5-B1DB-7BABB431CD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4C862D-CB06-4030-A417-75C4E5CF1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565341F-E3CB-45D8-AFE2-0CE265684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78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6118" y="5598583"/>
            <a:ext cx="28361768" cy="13344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356EE7F-943E-4645-9854-7808C503C7F3}"/>
              </a:ext>
            </a:extLst>
          </p:cNvPr>
          <p:cNvSpPr txBox="1">
            <a:spLocks/>
          </p:cNvSpPr>
          <p:nvPr userDrawn="1"/>
        </p:nvSpPr>
        <p:spPr>
          <a:xfrm>
            <a:off x="1239876" y="19491481"/>
            <a:ext cx="53699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1672300" rtl="0" eaLnBrk="1" latinLnBrk="0" hangingPunct="1">
              <a:defRPr sz="3677" b="0" i="0" kern="1200">
                <a:solidFill>
                  <a:schemeClr val="tx1">
                    <a:lumMod val="9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1672300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601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16901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89202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61502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033803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706103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378404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52642"/>
            <a:r>
              <a:rPr lang="en-US" dirty="0"/>
              <a:t>#PharmaSUG2025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759452-FA80-0F17-E0E6-6510699D0AC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40798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3C03C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112B9E-90DF-4E65-9956-9303DDDF4124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471488" y="-9308"/>
            <a:ext cx="4633386" cy="463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025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34" r:id="rId9"/>
    <p:sldLayoutId id="2147483758" r:id="rId10"/>
    <p:sldLayoutId id="2147483735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31" r:id="rId18"/>
    <p:sldLayoutId id="2147483732" r:id="rId19"/>
    <p:sldLayoutId id="2147483733" r:id="rId20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2802227" rtl="0" eaLnBrk="1" latinLnBrk="0" hangingPunct="1">
        <a:lnSpc>
          <a:spcPct val="90000"/>
        </a:lnSpc>
        <a:spcBef>
          <a:spcPct val="0"/>
        </a:spcBef>
        <a:buNone/>
        <a:defRPr sz="11500" b="0" i="0" kern="1200">
          <a:solidFill>
            <a:srgbClr val="002060"/>
          </a:solidFill>
          <a:latin typeface="Arial" charset="0"/>
          <a:ea typeface="+mj-ea"/>
          <a:cs typeface="+mj-cs"/>
        </a:defRPr>
      </a:lvl1pPr>
    </p:titleStyle>
    <p:bodyStyle>
      <a:lvl1pPr marL="700557" indent="-700557" algn="l" defTabSz="2802227" rtl="0" eaLnBrk="1" latinLnBrk="0" hangingPunct="1">
        <a:lnSpc>
          <a:spcPct val="90000"/>
        </a:lnSpc>
        <a:spcBef>
          <a:spcPts val="3065"/>
        </a:spcBef>
        <a:buFont typeface="Arial" panose="020B0604020202020204" pitchFamily="34" charset="0"/>
        <a:buChar char="•"/>
        <a:defRPr sz="8581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1pPr>
      <a:lvl2pPr marL="2101671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7355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2pPr>
      <a:lvl3pPr marL="3502784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6129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3pPr>
      <a:lvl4pPr marL="4903898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4pPr>
      <a:lvl5pPr marL="6305012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5pPr>
      <a:lvl6pPr marL="7706126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6pPr>
      <a:lvl7pPr marL="9107239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7pPr>
      <a:lvl8pPr marL="10508353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8pPr>
      <a:lvl9pPr marL="11909468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1pPr>
      <a:lvl2pPr marL="1401114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2pPr>
      <a:lvl3pPr marL="2802227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3pPr>
      <a:lvl4pPr marL="4203342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4pPr>
      <a:lvl5pPr marL="5604455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5pPr>
      <a:lvl6pPr marL="7005569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6pPr>
      <a:lvl7pPr marL="8406682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7pPr>
      <a:lvl8pPr marL="9807797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8pPr>
      <a:lvl9pPr marL="11208910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923" y="5598583"/>
            <a:ext cx="36240305" cy="13344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DEBCC99-82D4-4766-B6BF-F024F179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92B62A8-115A-40BC-A5D8-3461280BDB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139539" y="19492809"/>
            <a:ext cx="3802108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1EEB7DE-B088-430D-AF96-80224F59E6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267407" y="19492809"/>
            <a:ext cx="2321143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0F58283-9B33-47C5-9EF3-A35082DE8A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815B26F-4701-4834-9185-ECD5EAAC403B}"/>
              </a:ext>
            </a:extLst>
          </p:cNvPr>
          <p:cNvSpPr txBox="1">
            <a:spLocks/>
          </p:cNvSpPr>
          <p:nvPr userDrawn="1"/>
        </p:nvSpPr>
        <p:spPr>
          <a:xfrm>
            <a:off x="1239876" y="19491481"/>
            <a:ext cx="53699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1672300" rtl="0" eaLnBrk="1" latinLnBrk="0" hangingPunct="1">
              <a:defRPr sz="3677" b="0" i="0" kern="1200">
                <a:solidFill>
                  <a:schemeClr val="tx1">
                    <a:lumMod val="9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1672300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601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16901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89202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61502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033803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706103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378404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52642"/>
            <a:r>
              <a:rPr lang="en-US" dirty="0"/>
              <a:t>#PharmaSUG2025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AFE19F-7565-7182-4837-4EA431D4854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40798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3C03C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2F647A-0F7D-48FF-8D5E-4DC59C6E432E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471488" y="0"/>
            <a:ext cx="4064009" cy="406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30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59" r:id="rId11"/>
    <p:sldLayoutId id="2147483748" r:id="rId12"/>
    <p:sldLayoutId id="2147483749" r:id="rId13"/>
    <p:sldLayoutId id="2147483750" r:id="rId14"/>
    <p:sldLayoutId id="2147483751" r:id="rId15"/>
    <p:sldLayoutId id="2147483752" r:id="rId16"/>
    <p:sldLayoutId id="2147483753" r:id="rId17"/>
    <p:sldLayoutId id="2147483754" r:id="rId18"/>
    <p:sldLayoutId id="2147483755" r:id="rId19"/>
    <p:sldLayoutId id="2147483756" r:id="rId20"/>
    <p:sldLayoutId id="2147483757" r:id="rId2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2802227" rtl="0" eaLnBrk="1" latinLnBrk="0" hangingPunct="1">
        <a:lnSpc>
          <a:spcPct val="90000"/>
        </a:lnSpc>
        <a:spcBef>
          <a:spcPct val="0"/>
        </a:spcBef>
        <a:buNone/>
        <a:defRPr sz="11500" b="0" i="0" kern="1200">
          <a:solidFill>
            <a:srgbClr val="002060"/>
          </a:solidFill>
          <a:latin typeface="Arial" charset="0"/>
          <a:ea typeface="+mj-ea"/>
          <a:cs typeface="+mj-cs"/>
        </a:defRPr>
      </a:lvl1pPr>
    </p:titleStyle>
    <p:bodyStyle>
      <a:lvl1pPr marL="700557" indent="-700557" algn="l" defTabSz="2802227" rtl="0" eaLnBrk="1" latinLnBrk="0" hangingPunct="1">
        <a:lnSpc>
          <a:spcPct val="90000"/>
        </a:lnSpc>
        <a:spcBef>
          <a:spcPts val="3065"/>
        </a:spcBef>
        <a:buFont typeface="Arial" panose="020B0604020202020204" pitchFamily="34" charset="0"/>
        <a:buChar char="•"/>
        <a:defRPr sz="8581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1pPr>
      <a:lvl2pPr marL="2101671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7355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2pPr>
      <a:lvl3pPr marL="3502784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6129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3pPr>
      <a:lvl4pPr marL="4903898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4pPr>
      <a:lvl5pPr marL="6305012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5pPr>
      <a:lvl6pPr marL="7706126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6pPr>
      <a:lvl7pPr marL="9107239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7pPr>
      <a:lvl8pPr marL="10508353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8pPr>
      <a:lvl9pPr marL="11909468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1pPr>
      <a:lvl2pPr marL="1401114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2pPr>
      <a:lvl3pPr marL="2802227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3pPr>
      <a:lvl4pPr marL="4203342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4pPr>
      <a:lvl5pPr marL="5604455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5pPr>
      <a:lvl6pPr marL="7005569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6pPr>
      <a:lvl7pPr marL="8406682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7pPr>
      <a:lvl8pPr marL="9807797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8pPr>
      <a:lvl9pPr marL="11208910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slide" Target="slide3.xml"/><Relationship Id="rId5" Type="http://schemas.openxmlformats.org/officeDocument/2006/relationships/slide" Target="slide5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4.xml"/><Relationship Id="rId5" Type="http://schemas.openxmlformats.org/officeDocument/2006/relationships/slide" Target="slide3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7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8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0.xml"/><Relationship Id="rId5" Type="http://schemas.openxmlformats.org/officeDocument/2006/relationships/slide" Target="slide4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2536692A-AF98-4633-B535-B19F2CE49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This slide/poster size is 41x23</a:t>
            </a:r>
          </a:p>
          <a:p>
            <a:r>
              <a:rPr lang="en-US" sz="4800" dirty="0"/>
              <a:t>Minimum font: 28pt (this may seem large, but at this poster size it’s not)</a:t>
            </a:r>
          </a:p>
          <a:p>
            <a:r>
              <a:rPr lang="en-US" sz="4800" dirty="0"/>
              <a:t>Recommended font Types: Calibri, Arial, Times New Roman</a:t>
            </a:r>
          </a:p>
          <a:p>
            <a:r>
              <a:rPr lang="en-US" sz="4800" dirty="0"/>
              <a:t>Multiple pages can be used. Multiple page allows adequate spacing for adding more content, images, graphs and videos</a:t>
            </a:r>
          </a:p>
          <a:p>
            <a:r>
              <a:rPr lang="en-US" sz="4800" dirty="0"/>
              <a:t>This is only a template. All content may be modified</a:t>
            </a:r>
          </a:p>
          <a:p>
            <a:r>
              <a:rPr lang="en-US" sz="4800" dirty="0"/>
              <a:t>If you are creating your e-poster on a PC, please make sure to save your formulas as an image and embed it into your presentation or they will change on our Macs.</a:t>
            </a:r>
          </a:p>
          <a:p>
            <a:r>
              <a:rPr lang="en-US" sz="4800" dirty="0"/>
              <a:t>If you are using word documents, please save them as PDFs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680E67D-1F50-47FA-8E95-8D5182063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8416089D-911C-43B1-B3CD-3B367C1DA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0342CEFB-22A1-4E2A-8CA1-3122E491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7C92CDD3-4BDC-446E-AC38-01995E7611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5E203817-F191-4BCA-B760-53CD2A43DD3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Rounded Rectangle 16">
            <a:hlinkClick r:id="rId3" action="ppaction://hlinksldjump"/>
          </p:cNvPr>
          <p:cNvSpPr/>
          <p:nvPr/>
        </p:nvSpPr>
        <p:spPr>
          <a:xfrm>
            <a:off x="1098012" y="5365958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srgbClr val="ED1C24"/>
                </a:solidFill>
                <a:latin typeface="Arial" charset="0"/>
                <a:ea typeface="Arial" charset="0"/>
                <a:cs typeface="Arial" charset="0"/>
              </a:rPr>
              <a:t>Abstract</a:t>
            </a:r>
            <a:endParaRPr lang="en-US" sz="5396" dirty="0">
              <a:solidFill>
                <a:srgbClr val="ED1C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ounded Rectangle 17">
            <a:hlinkClick r:id="rId4" action="ppaction://hlinksldjump"/>
          </p:cNvPr>
          <p:cNvSpPr/>
          <p:nvPr/>
        </p:nvSpPr>
        <p:spPr>
          <a:xfrm>
            <a:off x="1098012" y="746618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ounded Rectangle 18">
            <a:hlinkClick r:id="rId5" action="ppaction://hlinksldjump"/>
          </p:cNvPr>
          <p:cNvSpPr/>
          <p:nvPr/>
        </p:nvSpPr>
        <p:spPr>
          <a:xfrm>
            <a:off x="1098013" y="13693175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Conclusions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ounded Rectangle 19">
            <a:hlinkClick r:id="rId6" action="ppaction://hlinksldjump"/>
          </p:cNvPr>
          <p:cNvSpPr/>
          <p:nvPr/>
        </p:nvSpPr>
        <p:spPr>
          <a:xfrm>
            <a:off x="1098012" y="9497042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Methods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ounded Rectangle 20">
            <a:hlinkClick r:id="rId7" action="ppaction://hlinksldjump"/>
          </p:cNvPr>
          <p:cNvSpPr/>
          <p:nvPr/>
        </p:nvSpPr>
        <p:spPr>
          <a:xfrm>
            <a:off x="1098013" y="11595109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ounded Rectangle 21">
            <a:hlinkClick r:id="rId5" action="ppaction://hlinksldjump"/>
          </p:cNvPr>
          <p:cNvSpPr/>
          <p:nvPr/>
        </p:nvSpPr>
        <p:spPr>
          <a:xfrm>
            <a:off x="1098014" y="1579124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References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8011" y="17822102"/>
            <a:ext cx="6942225" cy="1566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Click Headings Above to View Content</a:t>
            </a:r>
          </a:p>
        </p:txBody>
      </p:sp>
    </p:spTree>
    <p:extLst>
      <p:ext uri="{BB962C8B-B14F-4D97-AF65-F5344CB8AC3E}">
        <p14:creationId xmlns:p14="http://schemas.microsoft.com/office/powerpoint/2010/main" val="15489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hlinkClick r:id="" action="ppaction://hlinkshowjump?jump=firstslide"/>
          </p:cNvPr>
          <p:cNvSpPr/>
          <p:nvPr/>
        </p:nvSpPr>
        <p:spPr>
          <a:xfrm>
            <a:off x="1098012" y="5365958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Abstract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7" name="Rounded Rectangle 16">
            <a:hlinkClick r:id="rId3" action="ppaction://hlinksldjump"/>
          </p:cNvPr>
          <p:cNvSpPr/>
          <p:nvPr/>
        </p:nvSpPr>
        <p:spPr>
          <a:xfrm>
            <a:off x="1098012" y="746618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srgbClr val="ED1C24"/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lang="en-US" sz="5396" dirty="0">
              <a:solidFill>
                <a:srgbClr val="ED1C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ounded Rectangle 17">
            <a:hlinkClick r:id="rId4" action="ppaction://hlinksldjump"/>
          </p:cNvPr>
          <p:cNvSpPr/>
          <p:nvPr/>
        </p:nvSpPr>
        <p:spPr>
          <a:xfrm>
            <a:off x="1098013" y="13693175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Conclusions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ounded Rectangle 18">
            <a:hlinkClick r:id="rId5" action="ppaction://hlinksldjump"/>
          </p:cNvPr>
          <p:cNvSpPr/>
          <p:nvPr/>
        </p:nvSpPr>
        <p:spPr>
          <a:xfrm>
            <a:off x="1098012" y="9497042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Methods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ounded Rectangle 19">
            <a:hlinkClick r:id="rId6" action="ppaction://hlinksldjump"/>
          </p:cNvPr>
          <p:cNvSpPr/>
          <p:nvPr/>
        </p:nvSpPr>
        <p:spPr>
          <a:xfrm>
            <a:off x="1098013" y="11595109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ounded Rectangle 20">
            <a:hlinkClick r:id="rId4" action="ppaction://hlinksldjump"/>
          </p:cNvPr>
          <p:cNvSpPr/>
          <p:nvPr/>
        </p:nvSpPr>
        <p:spPr>
          <a:xfrm>
            <a:off x="1098014" y="1579124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References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Action Button: Home 21">
            <a:hlinkClick r:id="" action="ppaction://hlinkshowjump?jump=firstslide" highlightClick="1"/>
          </p:cNvPr>
          <p:cNvSpPr/>
          <p:nvPr/>
        </p:nvSpPr>
        <p:spPr>
          <a:xfrm>
            <a:off x="35509979" y="19343335"/>
            <a:ext cx="1157212" cy="110325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45687" rIns="91374" bIns="456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endParaRPr lang="en-US" sz="2175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0338F40-3E99-4237-8DDA-8C020896F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B3073B-95DB-419E-9429-DE9311E3CF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A247392-8A57-4023-8F69-1C0E112F725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768ED21D-49B9-478C-BC6C-A141560BF2A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3C4F02AC-88D7-442B-8C5A-3584DA67E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2BE26DB-3243-44E0-B23C-B39397FCC6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A20EF33D-99E3-4090-BD45-1EAE3F78AD2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B98917-E511-478D-9ABA-C6D06AB52533}"/>
              </a:ext>
            </a:extLst>
          </p:cNvPr>
          <p:cNvSpPr txBox="1"/>
          <p:nvPr/>
        </p:nvSpPr>
        <p:spPr>
          <a:xfrm>
            <a:off x="1098011" y="17822102"/>
            <a:ext cx="6942225" cy="1566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Click Headings Above to View Content</a:t>
            </a:r>
          </a:p>
        </p:txBody>
      </p:sp>
    </p:spTree>
    <p:extLst>
      <p:ext uri="{BB962C8B-B14F-4D97-AF65-F5344CB8AC3E}">
        <p14:creationId xmlns:p14="http://schemas.microsoft.com/office/powerpoint/2010/main" val="199800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>
            <a:hlinkClick r:id="" action="ppaction://hlinkshowjump?jump=firstslide"/>
          </p:cNvPr>
          <p:cNvSpPr/>
          <p:nvPr/>
        </p:nvSpPr>
        <p:spPr>
          <a:xfrm>
            <a:off x="1098012" y="5365958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Abstract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Rounded Rectangle 32">
            <a:hlinkClick r:id="rId2" action="ppaction://hlinksldjump"/>
          </p:cNvPr>
          <p:cNvSpPr/>
          <p:nvPr/>
        </p:nvSpPr>
        <p:spPr>
          <a:xfrm>
            <a:off x="1098012" y="746618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" name="Rounded Rectangle 33">
            <a:hlinkClick r:id="rId3" action="ppaction://hlinksldjump"/>
          </p:cNvPr>
          <p:cNvSpPr/>
          <p:nvPr/>
        </p:nvSpPr>
        <p:spPr>
          <a:xfrm>
            <a:off x="1098013" y="13693175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Conclusions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Rounded Rectangle 34">
            <a:hlinkClick r:id="rId4" action="ppaction://hlinksldjump"/>
          </p:cNvPr>
          <p:cNvSpPr/>
          <p:nvPr/>
        </p:nvSpPr>
        <p:spPr>
          <a:xfrm>
            <a:off x="1098012" y="9497042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srgbClr val="ED1C24"/>
                </a:solidFill>
                <a:latin typeface="Arial" charset="0"/>
                <a:ea typeface="Arial" charset="0"/>
                <a:cs typeface="Arial" charset="0"/>
              </a:rPr>
              <a:t>Methods</a:t>
            </a:r>
            <a:endParaRPr lang="en-US" sz="5396" dirty="0">
              <a:solidFill>
                <a:srgbClr val="ED1C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6" name="Rounded Rectangle 35">
            <a:hlinkClick r:id="rId5" action="ppaction://hlinksldjump"/>
          </p:cNvPr>
          <p:cNvSpPr/>
          <p:nvPr/>
        </p:nvSpPr>
        <p:spPr>
          <a:xfrm>
            <a:off x="1098013" y="11595109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Rounded Rectangle 36">
            <a:hlinkClick r:id="rId3" action="ppaction://hlinksldjump"/>
          </p:cNvPr>
          <p:cNvSpPr/>
          <p:nvPr/>
        </p:nvSpPr>
        <p:spPr>
          <a:xfrm>
            <a:off x="1098014" y="1579124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References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" name="Action Button: Home 25">
            <a:hlinkClick r:id="" action="ppaction://hlinkshowjump?jump=firstslide" highlightClick="1"/>
          </p:cNvPr>
          <p:cNvSpPr/>
          <p:nvPr/>
        </p:nvSpPr>
        <p:spPr>
          <a:xfrm>
            <a:off x="35509979" y="19343335"/>
            <a:ext cx="1157212" cy="110325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45687" rIns="91374" bIns="456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endParaRPr lang="en-US" sz="2175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E1105523-5415-4EB0-B7C8-AEB8D7F04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METHODS 1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A4F415C6-6146-4FA8-803E-6EB91421AD59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30DC59E4-F0DA-4CE0-996F-3E5830513F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METHODS 2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60FBA2CE-7F1D-4D4C-B8F8-83DCBBC57DD4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6980F556-D8F6-450E-ADF6-10C07A303E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METHODS 3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ECAF0488-C01F-425D-9482-A6D417CBCF87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itle 51">
            <a:extLst>
              <a:ext uri="{FF2B5EF4-FFF2-40B4-BE49-F238E27FC236}">
                <a16:creationId xmlns:a16="http://schemas.microsoft.com/office/drawing/2014/main" id="{6CEA2EC7-18CA-4D4F-9F7B-80B6DBD5D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03C4EBFB-E810-4BA2-9215-94E2B0DF10F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6DA901C-6F07-4951-9173-4D4D148FBB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1DDF22-E704-4D1D-95CF-8FAE4381F18A}"/>
              </a:ext>
            </a:extLst>
          </p:cNvPr>
          <p:cNvSpPr txBox="1"/>
          <p:nvPr/>
        </p:nvSpPr>
        <p:spPr>
          <a:xfrm>
            <a:off x="1098011" y="17822102"/>
            <a:ext cx="6942225" cy="1566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Click Headings Above to View Content</a:t>
            </a:r>
          </a:p>
        </p:txBody>
      </p:sp>
    </p:spTree>
    <p:extLst>
      <p:ext uri="{BB962C8B-B14F-4D97-AF65-F5344CB8AC3E}">
        <p14:creationId xmlns:p14="http://schemas.microsoft.com/office/powerpoint/2010/main" val="9228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>
            <a:hlinkClick r:id="" action="ppaction://hlinkshowjump?jump=firstslide"/>
          </p:cNvPr>
          <p:cNvSpPr/>
          <p:nvPr/>
        </p:nvSpPr>
        <p:spPr>
          <a:xfrm>
            <a:off x="1098012" y="5365958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Abstract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Rounded Rectangle 46">
            <a:hlinkClick r:id="rId2" action="ppaction://hlinksldjump"/>
          </p:cNvPr>
          <p:cNvSpPr/>
          <p:nvPr/>
        </p:nvSpPr>
        <p:spPr>
          <a:xfrm>
            <a:off x="1098012" y="746618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Rounded Rectangle 47">
            <a:hlinkClick r:id="rId3" action="ppaction://hlinksldjump"/>
          </p:cNvPr>
          <p:cNvSpPr/>
          <p:nvPr/>
        </p:nvSpPr>
        <p:spPr>
          <a:xfrm>
            <a:off x="1098013" y="13693175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Conclusions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Rounded Rectangle 48">
            <a:hlinkClick r:id="rId4" action="ppaction://hlinksldjump"/>
          </p:cNvPr>
          <p:cNvSpPr/>
          <p:nvPr/>
        </p:nvSpPr>
        <p:spPr>
          <a:xfrm>
            <a:off x="1098012" y="9497042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Methods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Rounded Rectangle 49">
            <a:hlinkClick r:id="rId5" action="ppaction://hlinksldjump"/>
          </p:cNvPr>
          <p:cNvSpPr/>
          <p:nvPr/>
        </p:nvSpPr>
        <p:spPr>
          <a:xfrm>
            <a:off x="1098013" y="11595109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srgbClr val="ED1C24"/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sz="5396" dirty="0">
              <a:solidFill>
                <a:srgbClr val="ED1C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Rounded Rectangle 50">
            <a:hlinkClick r:id="rId3" action="ppaction://hlinksldjump"/>
          </p:cNvPr>
          <p:cNvSpPr/>
          <p:nvPr/>
        </p:nvSpPr>
        <p:spPr>
          <a:xfrm>
            <a:off x="1098014" y="1579124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References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1" name="Action Button: Home 80">
            <a:hlinkClick r:id="" action="ppaction://hlinkshowjump?jump=firstslide" highlightClick="1"/>
          </p:cNvPr>
          <p:cNvSpPr/>
          <p:nvPr/>
        </p:nvSpPr>
        <p:spPr>
          <a:xfrm>
            <a:off x="35509979" y="19343335"/>
            <a:ext cx="1157212" cy="110325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45687" rIns="91374" bIns="456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endParaRPr lang="en-US" sz="2175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C23B379D-1EF6-40DE-87E8-17CBEE23E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RESULTS 1</a:t>
            </a:r>
          </a:p>
        </p:txBody>
      </p:sp>
      <p:sp>
        <p:nvSpPr>
          <p:cNvPr id="69" name="Picture Placeholder 68">
            <a:extLst>
              <a:ext uri="{FF2B5EF4-FFF2-40B4-BE49-F238E27FC236}">
                <a16:creationId xmlns:a16="http://schemas.microsoft.com/office/drawing/2014/main" id="{77541804-EE5A-48C3-80A2-887C0E855752}"/>
              </a:ext>
            </a:extLst>
          </p:cNvPr>
          <p:cNvSpPr>
            <a:spLocks noGrp="1"/>
          </p:cNvSpPr>
          <p:nvPr>
            <p:ph type="pic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9BC1D392-92AA-4151-8D78-38C4869994B3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BDE2595E-FBEF-45CE-8C0A-53FF8B95E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RESULTS 2</a:t>
            </a:r>
          </a:p>
        </p:txBody>
      </p:sp>
      <p:sp>
        <p:nvSpPr>
          <p:cNvPr id="73" name="Picture Placeholder 72">
            <a:extLst>
              <a:ext uri="{FF2B5EF4-FFF2-40B4-BE49-F238E27FC236}">
                <a16:creationId xmlns:a16="http://schemas.microsoft.com/office/drawing/2014/main" id="{D4E141B3-680E-452D-8DDA-406D09A64495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B580DDFD-EB64-4B3C-8A8E-94E3D8B86B55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FA952EA8-24F5-4F90-B877-407DF7C361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RESULTS 3</a:t>
            </a:r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83F86522-A657-4E96-802A-0DC26C634759}"/>
              </a:ext>
            </a:extLst>
          </p:cNvPr>
          <p:cNvSpPr>
            <a:spLocks noGrp="1"/>
          </p:cNvSpPr>
          <p:nvPr>
            <p:ph type="pic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5DC4875E-3162-40A7-9939-D2FFAAABB941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4" name="Title 63">
            <a:extLst>
              <a:ext uri="{FF2B5EF4-FFF2-40B4-BE49-F238E27FC236}">
                <a16:creationId xmlns:a16="http://schemas.microsoft.com/office/drawing/2014/main" id="{C3E4C2A4-2D20-4A46-A394-12B3C596E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5C3C06E7-2E3D-4861-A58A-B36FFD0640F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26DDDD2B-3E97-4DE4-A393-5EFA4B5AA4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736A69-A1FE-4BE9-8DAD-BCA39AADCB87}"/>
              </a:ext>
            </a:extLst>
          </p:cNvPr>
          <p:cNvSpPr txBox="1"/>
          <p:nvPr/>
        </p:nvSpPr>
        <p:spPr>
          <a:xfrm>
            <a:off x="1098011" y="17822102"/>
            <a:ext cx="6942225" cy="1566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Click Headings Above to View Content</a:t>
            </a:r>
          </a:p>
        </p:txBody>
      </p:sp>
    </p:spTree>
    <p:extLst>
      <p:ext uri="{BB962C8B-B14F-4D97-AF65-F5344CB8AC3E}">
        <p14:creationId xmlns:p14="http://schemas.microsoft.com/office/powerpoint/2010/main" val="52755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Action Button: Home 41">
            <a:hlinkClick r:id="" action="ppaction://hlinkshowjump?jump=firstslide" highlightClick="1"/>
          </p:cNvPr>
          <p:cNvSpPr/>
          <p:nvPr/>
        </p:nvSpPr>
        <p:spPr>
          <a:xfrm>
            <a:off x="35509979" y="19343335"/>
            <a:ext cx="1157212" cy="1103259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45687" rIns="91374" bIns="456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endParaRPr lang="en-US" sz="2175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43" name="Rounded Rectangle 42">
            <a:hlinkClick r:id="" action="ppaction://hlinkshowjump?jump=firstslide"/>
          </p:cNvPr>
          <p:cNvSpPr/>
          <p:nvPr/>
        </p:nvSpPr>
        <p:spPr>
          <a:xfrm>
            <a:off x="1098012" y="5365958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Abstract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Rounded Rectangle 43">
            <a:hlinkClick r:id="rId2" action="ppaction://hlinksldjump"/>
          </p:cNvPr>
          <p:cNvSpPr/>
          <p:nvPr/>
        </p:nvSpPr>
        <p:spPr>
          <a:xfrm>
            <a:off x="1098012" y="746618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Rounded Rectangle 44">
            <a:hlinkClick r:id="rId3" action="ppaction://hlinksldjump"/>
          </p:cNvPr>
          <p:cNvSpPr/>
          <p:nvPr/>
        </p:nvSpPr>
        <p:spPr>
          <a:xfrm>
            <a:off x="1098013" y="13693175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srgbClr val="ED1C24"/>
                </a:solidFill>
                <a:latin typeface="Arial" charset="0"/>
                <a:ea typeface="Arial" charset="0"/>
                <a:cs typeface="Arial" charset="0"/>
              </a:rPr>
              <a:t>Conclusions</a:t>
            </a:r>
            <a:endParaRPr lang="en-US" sz="5396" dirty="0">
              <a:solidFill>
                <a:srgbClr val="ED1C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Rounded Rectangle 45">
            <a:hlinkClick r:id="rId4" action="ppaction://hlinksldjump"/>
          </p:cNvPr>
          <p:cNvSpPr/>
          <p:nvPr/>
        </p:nvSpPr>
        <p:spPr>
          <a:xfrm>
            <a:off x="1098012" y="9497042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Methods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Rounded Rectangle 46">
            <a:hlinkClick r:id="rId5" action="ppaction://hlinksldjump"/>
          </p:cNvPr>
          <p:cNvSpPr/>
          <p:nvPr/>
        </p:nvSpPr>
        <p:spPr>
          <a:xfrm>
            <a:off x="1098013" y="11595109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1098014" y="1579124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srgbClr val="ED1C24"/>
                </a:solidFill>
                <a:latin typeface="Arial" charset="0"/>
                <a:ea typeface="Arial" charset="0"/>
                <a:cs typeface="Arial" charset="0"/>
              </a:rPr>
              <a:t>References</a:t>
            </a:r>
            <a:endParaRPr lang="en-US" sz="5396" dirty="0">
              <a:solidFill>
                <a:srgbClr val="ED1C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D3A4E27-D1AA-40F4-853A-6E8952D47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9936609-61CE-42A6-B227-C989755751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58ED3CB-EF33-4FDC-A794-4EA18D520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08DB488-9619-435C-88B4-7E21D900C8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8C4ABD0-71EF-401E-93F1-E031C2424B7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161B96E-61E1-451A-AD75-67ABDC856F7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8A24CF43-25ED-40C1-B61F-D9520268BFE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2CB893-E19F-48DC-8DF2-B234A8417989}"/>
              </a:ext>
            </a:extLst>
          </p:cNvPr>
          <p:cNvSpPr txBox="1"/>
          <p:nvPr/>
        </p:nvSpPr>
        <p:spPr>
          <a:xfrm>
            <a:off x="1098011" y="17822102"/>
            <a:ext cx="6942225" cy="1566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Click Headings Above to View Content</a:t>
            </a:r>
          </a:p>
        </p:txBody>
      </p:sp>
    </p:spTree>
    <p:extLst>
      <p:ext uri="{BB962C8B-B14F-4D97-AF65-F5344CB8AC3E}">
        <p14:creationId xmlns:p14="http://schemas.microsoft.com/office/powerpoint/2010/main" val="185119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BC94F942-42DF-48F3-B58D-3D4FBA6B17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96A175C5-3432-4758-8D7B-48C2F587C40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9032E30B-77C3-49C5-A3F6-8080D285AB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3" name="Content Placeholder 52">
            <a:extLst>
              <a:ext uri="{FF2B5EF4-FFF2-40B4-BE49-F238E27FC236}">
                <a16:creationId xmlns:a16="http://schemas.microsoft.com/office/drawing/2014/main" id="{23557870-486C-4437-933B-0B54859703E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9" name="Title 48">
            <a:extLst>
              <a:ext uri="{FF2B5EF4-FFF2-40B4-BE49-F238E27FC236}">
                <a16:creationId xmlns:a16="http://schemas.microsoft.com/office/drawing/2014/main" id="{A07D8EC7-950E-430E-9204-456CE776F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B231822D-26E5-4BB4-A35D-7B34277AD2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B9441AC3-92E8-4176-8360-EE2D9566FA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8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586A47-2841-43D9-AC78-0E63ADAA2BBD}" vid="{F0B7B465-918D-4561-B032-DE18344B5B53}"/>
    </a:ext>
  </a:extLst>
</a:theme>
</file>

<file path=ppt/theme/theme2.xml><?xml version="1.0" encoding="utf-8"?>
<a:theme xmlns:a="http://schemas.openxmlformats.org/drawingml/2006/main" name="1_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586A47-2841-43D9-AC78-0E63ADAA2BBD}" vid="{B512E11C-66C1-430E-A411-77345037276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PharmaSUG2022_EPoster_Template_option_1</Template>
  <TotalTime>1491</TotalTime>
  <Words>193</Words>
  <Application>Microsoft Office PowerPoint</Application>
  <PresentationFormat>Custom</PresentationFormat>
  <Paragraphs>55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Calibri</vt:lpstr>
      <vt:lpstr>Corbel</vt:lpstr>
      <vt:lpstr>Depth</vt:lpstr>
      <vt:lpstr>1_Depth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Gregory</dc:creator>
  <cp:lastModifiedBy>X W</cp:lastModifiedBy>
  <cp:revision>7</cp:revision>
  <dcterms:created xsi:type="dcterms:W3CDTF">2023-01-16T18:10:55Z</dcterms:created>
  <dcterms:modified xsi:type="dcterms:W3CDTF">2026-09-28T11:57:55Z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4a5f65-4bbe-4bbe-bb66-e23e35795661_Enabled">
    <vt:lpwstr>true</vt:lpwstr>
  </property>
  <property fmtid="{D5CDD505-2E9C-101B-9397-08002B2CF9AE}" pid="3" name="MSIP_Label_794a5f65-4bbe-4bbe-bb66-e23e35795661_SetDate">
    <vt:lpwstr>2025-09-06T00:07:21Z</vt:lpwstr>
  </property>
  <property fmtid="{D5CDD505-2E9C-101B-9397-08002B2CF9AE}" pid="4" name="MSIP_Label_794a5f65-4bbe-4bbe-bb66-e23e35795661_Method">
    <vt:lpwstr>Privileged</vt:lpwstr>
  </property>
  <property fmtid="{D5CDD505-2E9C-101B-9397-08002B2CF9AE}" pid="5" name="MSIP_Label_794a5f65-4bbe-4bbe-bb66-e23e35795661_Name">
    <vt:lpwstr>794a5f65-4bbe-4bbe-bb66-e23e35795661</vt:lpwstr>
  </property>
  <property fmtid="{D5CDD505-2E9C-101B-9397-08002B2CF9AE}" pid="6" name="MSIP_Label_794a5f65-4bbe-4bbe-bb66-e23e35795661_SiteId">
    <vt:lpwstr>a00de4ec-48a8-43a6-be74-e31274e2060d</vt:lpwstr>
  </property>
  <property fmtid="{D5CDD505-2E9C-101B-9397-08002B2CF9AE}" pid="7" name="MSIP_Label_794a5f65-4bbe-4bbe-bb66-e23e35795661_ActionId">
    <vt:lpwstr>2610a029-691c-478e-a605-11d9757813a9</vt:lpwstr>
  </property>
  <property fmtid="{D5CDD505-2E9C-101B-9397-08002B2CF9AE}" pid="8" name="MSIP_Label_794a5f65-4bbe-4bbe-bb66-e23e35795661_ContentBits">
    <vt:lpwstr>1</vt:lpwstr>
  </property>
  <property fmtid="{D5CDD505-2E9C-101B-9397-08002B2CF9AE}" pid="9" name="MSIP_Label_794a5f65-4bbe-4bbe-bb66-e23e35795661_Tag">
    <vt:lpwstr>10, 0, 1, 1</vt:lpwstr>
  </property>
  <property fmtid="{D5CDD505-2E9C-101B-9397-08002B2CF9AE}" pid="10" name="ClassificationContentMarkingHeaderLocations">
    <vt:lpwstr>Depth:10\1_Depth:5</vt:lpwstr>
  </property>
  <property fmtid="{D5CDD505-2E9C-101B-9397-08002B2CF9AE}" pid="11" name="ClassificationContentMarkingHeaderText">
    <vt:lpwstr>Public</vt:lpwstr>
  </property>
  <property fmtid="{D5CDD505-2E9C-101B-9397-08002B2CF9AE}" pid="12" name="_AdHocReviewCycleID">
    <vt:i4>-245635122</vt:i4>
  </property>
  <property fmtid="{D5CDD505-2E9C-101B-9397-08002B2CF9AE}" pid="13" name="_NewReviewCycle">
    <vt:lpwstr/>
  </property>
  <property fmtid="{D5CDD505-2E9C-101B-9397-08002B2CF9AE}" pid="14" name="_EmailSubject">
    <vt:lpwstr>PharmaSUG2026_ePoster Template 1</vt:lpwstr>
  </property>
  <property fmtid="{D5CDD505-2E9C-101B-9397-08002B2CF9AE}" pid="15" name="_AuthorEmail">
    <vt:lpwstr>eunice_ndungu@merck.com</vt:lpwstr>
  </property>
  <property fmtid="{D5CDD505-2E9C-101B-9397-08002B2CF9AE}" pid="16" name="_AuthorEmailDisplayName">
    <vt:lpwstr>Ndungu, Eunice eunice.ndungu@merck.com</vt:lpwstr>
  </property>
</Properties>
</file>