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10"/>
  </p:notesMasterIdLst>
  <p:sldIdLst>
    <p:sldId id="266" r:id="rId2"/>
    <p:sldId id="267" r:id="rId3"/>
    <p:sldId id="271" r:id="rId4"/>
    <p:sldId id="260" r:id="rId5"/>
    <p:sldId id="268" r:id="rId6"/>
    <p:sldId id="269" r:id="rId7"/>
    <p:sldId id="270" r:id="rId8"/>
    <p:sldId id="258" r:id="rId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5F9"/>
    <a:srgbClr val="E8F3F8"/>
    <a:srgbClr val="DCF0F8"/>
    <a:srgbClr val="DFEFF6"/>
    <a:srgbClr val="3D5D19"/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3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138" y="3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 W" userId="0d5385e2a6e90010" providerId="LiveId" clId="{1FF09B34-26FB-4673-BA23-1DEF76F41B83}"/>
    <pc:docChg chg="undo redo custSel modMainMaster">
      <pc:chgData name="X W" userId="0d5385e2a6e90010" providerId="LiveId" clId="{1FF09B34-26FB-4673-BA23-1DEF76F41B83}" dt="2026-09-28T11:35:51.961" v="18" actId="14100"/>
      <pc:docMkLst>
        <pc:docMk/>
      </pc:docMkLst>
      <pc:sldMasterChg chg="addSp delSp modSp mod">
        <pc:chgData name="X W" userId="0d5385e2a6e90010" providerId="LiveId" clId="{1FF09B34-26FB-4673-BA23-1DEF76F41B83}" dt="2026-09-28T11:35:51.961" v="18" actId="14100"/>
        <pc:sldMasterMkLst>
          <pc:docMk/>
          <pc:sldMasterMk cId="0" sldId="2147483712"/>
        </pc:sldMasterMkLst>
        <pc:picChg chg="add del mod">
          <ac:chgData name="X W" userId="0d5385e2a6e90010" providerId="LiveId" clId="{1FF09B34-26FB-4673-BA23-1DEF76F41B83}" dt="2026-09-28T11:34:37.477" v="12"/>
          <ac:picMkLst>
            <pc:docMk/>
            <pc:sldMasterMk cId="0" sldId="2147483712"/>
            <ac:picMk id="4" creationId="{7A6ABBAE-1035-413A-AFCF-31FCD8966802}"/>
          </ac:picMkLst>
        </pc:picChg>
        <pc:picChg chg="add mod">
          <ac:chgData name="X W" userId="0d5385e2a6e90010" providerId="LiveId" clId="{1FF09B34-26FB-4673-BA23-1DEF76F41B83}" dt="2026-09-28T11:35:51.961" v="18" actId="14100"/>
          <ac:picMkLst>
            <pc:docMk/>
            <pc:sldMasterMk cId="0" sldId="2147483712"/>
            <ac:picMk id="6" creationId="{F03D74EC-6260-4C73-BCA0-BFC37F25789B}"/>
          </ac:picMkLst>
        </pc:picChg>
        <pc:picChg chg="add del">
          <ac:chgData name="X W" userId="0d5385e2a6e90010" providerId="LiveId" clId="{1FF09B34-26FB-4673-BA23-1DEF76F41B83}" dt="2026-09-28T11:35:33.450" v="14" actId="21"/>
          <ac:picMkLst>
            <pc:docMk/>
            <pc:sldMasterMk cId="0" sldId="2147483712"/>
            <ac:picMk id="16" creationId="{00000000-0000-0000-0000-000000000000}"/>
          </ac:picMkLst>
        </pc:picChg>
      </pc:sldMasterChg>
    </pc:docChg>
  </pc:docChgLst>
  <pc:docChgLst>
    <pc:chgData name="Ndungu, Eunice eunice.ndungu@merck.com" userId="cb1305bd-2164-4b81-8b63-369604335898" providerId="ADAL" clId="{DDE0E7CC-3690-4ABB-8A8F-2CC9E839BBE7}"/>
    <pc:docChg chg="modMainMaster">
      <pc:chgData name="Ndungu, Eunice eunice.ndungu@merck.com" userId="cb1305bd-2164-4b81-8b63-369604335898" providerId="ADAL" clId="{DDE0E7CC-3690-4ABB-8A8F-2CC9E839BBE7}" dt="2025-09-06T00:54:25.920" v="10"/>
      <pc:docMkLst>
        <pc:docMk/>
      </pc:docMkLst>
      <pc:sldMasterChg chg="modSp mod setBg modSldLayout">
        <pc:chgData name="Ndungu, Eunice eunice.ndungu@merck.com" userId="cb1305bd-2164-4b81-8b63-369604335898" providerId="ADAL" clId="{DDE0E7CC-3690-4ABB-8A8F-2CC9E839BBE7}" dt="2025-09-06T00:54:25.920" v="10"/>
        <pc:sldMasterMkLst>
          <pc:docMk/>
          <pc:sldMasterMk cId="0" sldId="2147483712"/>
        </pc:sldMasterMkLst>
        <pc:spChg chg="mod">
          <ac:chgData name="Ndungu, Eunice eunice.ndungu@merck.com" userId="cb1305bd-2164-4b81-8b63-369604335898" providerId="ADAL" clId="{DDE0E7CC-3690-4ABB-8A8F-2CC9E839BBE7}" dt="2025-09-06T00:49:55.799" v="1" actId="207"/>
          <ac:spMkLst>
            <pc:docMk/>
            <pc:sldMasterMk cId="0" sldId="2147483712"/>
            <ac:spMk id="1033" creationId="{00000000-0000-0000-0000-000000000000}"/>
          </ac:spMkLst>
        </pc:spChg>
        <pc:picChg chg="mod">
          <ac:chgData name="Ndungu, Eunice eunice.ndungu@merck.com" userId="cb1305bd-2164-4b81-8b63-369604335898" providerId="ADAL" clId="{DDE0E7CC-3690-4ABB-8A8F-2CC9E839BBE7}" dt="2025-09-06T00:52:20.457" v="9" actId="207"/>
          <ac:picMkLst>
            <pc:docMk/>
            <pc:sldMasterMk cId="0" sldId="2147483712"/>
            <ac:picMk id="16" creationId="{00000000-0000-0000-0000-000000000000}"/>
          </ac:picMkLst>
        </pc:pic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3030319795" sldId="2147483758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1011638390" sldId="2147483759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776655241" sldId="2147483761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3170158200" sldId="2147483762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2961119152" sldId="2147483763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1267924560" sldId="2147483764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1081261886" sldId="2147483765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850513188" sldId="2147483766"/>
          </pc:sldLayoutMkLst>
        </pc:sldLayoutChg>
        <pc:sldLayoutChg chg="setBg">
          <pc:chgData name="Ndungu, Eunice eunice.ndungu@merck.com" userId="cb1305bd-2164-4b81-8b63-369604335898" providerId="ADAL" clId="{DDE0E7CC-3690-4ABB-8A8F-2CC9E839BBE7}" dt="2025-09-06T00:54:25.920" v="10"/>
          <pc:sldLayoutMkLst>
            <pc:docMk/>
            <pc:sldMasterMk cId="0" sldId="2147483712"/>
            <pc:sldLayoutMk cId="1109596195" sldId="21474837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52325C8-FBBD-4932-9471-D48E54CDCCAC}" type="datetimeFigureOut">
              <a:rPr lang="en-US" altLang="en-US"/>
              <a:pPr>
                <a:defRPr/>
              </a:pPr>
              <a:t>9/28/2026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27E27DB-B1BF-4D0B-A3CB-23545D04F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329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F966B7-570F-4BEB-B8FC-F2C67BAC5B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905000"/>
            <a:ext cx="10820400" cy="1447800"/>
          </a:xfrm>
        </p:spPr>
        <p:txBody>
          <a:bodyPr/>
          <a:lstStyle>
            <a:lvl1pPr marL="109537" indent="0">
              <a:buNone/>
              <a:defRPr b="0"/>
            </a:lvl1pPr>
          </a:lstStyle>
          <a:p>
            <a:pPr lvl="0"/>
            <a:r>
              <a:rPr lang="en-US" dirty="0"/>
              <a:t>Author 1 Name: Author 1 Biography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56E759-A785-4CA1-AB64-B7F7F5B99B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3505200"/>
            <a:ext cx="10820400" cy="1447800"/>
          </a:xfrm>
        </p:spPr>
        <p:txBody>
          <a:bodyPr/>
          <a:lstStyle>
            <a:lvl1pPr marL="109537" indent="0">
              <a:buNone/>
              <a:defRPr/>
            </a:lvl1pPr>
          </a:lstStyle>
          <a:p>
            <a:pPr lvl="0"/>
            <a:r>
              <a:rPr lang="en-US" dirty="0"/>
              <a:t>Author 2 Name: Author 2 Biography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54A65E2-FB4B-42EB-9349-589AE14A3E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C4BE6F43-98E8-4D63-B55D-DCF1C901179C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B295823-0575-43C8-AEFB-7D7DDD7F32F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BC361B0-2C1B-468A-9569-6D7447D849B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339704-F9B3-4C6B-B54B-06AD26381A4A}" type="slidenum">
              <a:rPr lang="en-US" altLang="en-US" smtClean="0"/>
              <a:pPr>
                <a:defRPr/>
              </a:pPr>
              <a:t>‹#›</a:t>
            </a:fld>
            <a:endParaRPr lang="en-US" altLang="en-US" sz="110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B55CD069-371D-4FC1-A2F2-DE7927F0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04800"/>
            <a:ext cx="9245601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126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  <a:prstGeom prst="rect">
            <a:avLst/>
          </a:prstGeo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6655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25373C4E-0E55-4757-9EF8-4A5017921A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0" y="1752604"/>
            <a:ext cx="10363200" cy="1829761"/>
          </a:xfrm>
          <a:prstGeom prst="rect">
            <a:avLst/>
          </a:prstGeo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dirty="0"/>
              <a:t>Click to edit Section title style</a:t>
            </a:r>
          </a:p>
        </p:txBody>
      </p:sp>
      <p:sp>
        <p:nvSpPr>
          <p:cNvPr id="7" name="Subtitle 16">
            <a:extLst>
              <a:ext uri="{FF2B5EF4-FFF2-40B4-BE49-F238E27FC236}">
                <a16:creationId xmlns:a16="http://schemas.microsoft.com/office/drawing/2014/main" id="{BDF03BBF-027E-4197-91D2-E79E59BA05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/>
              <a:t>Click to edit Section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051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25373C4E-0E55-4757-9EF8-4A5017921A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0" y="1752604"/>
            <a:ext cx="10363200" cy="1829761"/>
          </a:xfrm>
          <a:prstGeom prst="rect">
            <a:avLst/>
          </a:prstGeo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dirty="0"/>
              <a:t>Click to edit Section title style</a:t>
            </a:r>
          </a:p>
        </p:txBody>
      </p:sp>
      <p:sp>
        <p:nvSpPr>
          <p:cNvPr id="7" name="Subtitle 16">
            <a:extLst>
              <a:ext uri="{FF2B5EF4-FFF2-40B4-BE49-F238E27FC236}">
                <a16:creationId xmlns:a16="http://schemas.microsoft.com/office/drawing/2014/main" id="{BDF03BBF-027E-4197-91D2-E79E59BA05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/>
              <a:t>Click to edit Section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09596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720B38A-29BE-4690-B34E-EAC209A30803}"/>
              </a:ext>
            </a:extLst>
          </p:cNvPr>
          <p:cNvSpPr txBox="1">
            <a:spLocks/>
          </p:cNvSpPr>
          <p:nvPr userDrawn="1"/>
        </p:nvSpPr>
        <p:spPr>
          <a:xfrm>
            <a:off x="2362200" y="304800"/>
            <a:ext cx="9245601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MS PGothic" panose="020B0600070205080204" pitchFamily="3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MS PGothic" panose="020B0600070205080204" pitchFamily="3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MS PGothic" panose="020B0600070205080204" pitchFamily="3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MS PGothic" panose="020B0600070205080204" pitchFamily="3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charset="0"/>
                <a:ea typeface="ＭＳ Ｐゴシック" charset="0"/>
              </a:defRPr>
            </a:lvl9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DEC39-0796-485D-BA09-0314A1320B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828800"/>
            <a:ext cx="4953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551E262-69CB-4F23-AF75-898EF63027B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0" y="1828800"/>
            <a:ext cx="4953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Date Placeholder 9">
            <a:extLst>
              <a:ext uri="{FF2B5EF4-FFF2-40B4-BE49-F238E27FC236}">
                <a16:creationId xmlns:a16="http://schemas.microsoft.com/office/drawing/2014/main" id="{4EB547B0-6387-4912-9CA3-C05409BCE38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970433" y="6408741"/>
            <a:ext cx="2559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19" name="Footer Placeholder 21">
            <a:extLst>
              <a:ext uri="{FF2B5EF4-FFF2-40B4-BE49-F238E27FC236}">
                <a16:creationId xmlns:a16="http://schemas.microsoft.com/office/drawing/2014/main" id="{87BE3C48-5E78-4DCF-977D-F22F14AF89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839884" y="6408741"/>
            <a:ext cx="3134783" cy="365125"/>
          </a:xfrm>
        </p:spPr>
        <p:txBody>
          <a:bodyPr/>
          <a:lstStyle>
            <a:lvl1pPr algn="ct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20" name="Slide Number Placeholder 17">
            <a:extLst>
              <a:ext uri="{FF2B5EF4-FFF2-40B4-BE49-F238E27FC236}">
                <a16:creationId xmlns:a16="http://schemas.microsoft.com/office/drawing/2014/main" id="{3ACD8A34-2762-4252-87E2-A4107E267F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29484" y="6408741"/>
            <a:ext cx="4889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E585-845B-497D-BF2F-352F8654D138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17015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62200" y="304800"/>
            <a:ext cx="9245601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A1241-4DEE-4FB0-A61B-564819636ADC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BC53C-9F89-4DDE-A73C-FCE67BB39BDF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030319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5626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55626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96697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96697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9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E585-845B-497D-BF2F-352F8654D138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6CD2DECC-795F-453D-AE73-FED0C20E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04800"/>
            <a:ext cx="9245601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1119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B18377EC-49B2-4F4A-A62A-250F8457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433" y="6408741"/>
            <a:ext cx="2559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B893E797-9BE8-43E1-9DE5-7B455DD2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9884" y="6408741"/>
            <a:ext cx="3134783" cy="365125"/>
          </a:xfrm>
        </p:spPr>
        <p:txBody>
          <a:bodyPr/>
          <a:lstStyle>
            <a:lvl1pPr algn="ct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7B7F3E19-2F40-4654-A4AB-4507AA7B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9484" y="6408741"/>
            <a:ext cx="4889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E585-845B-497D-BF2F-352F8654D138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D7339F21-8FDE-454B-8F10-CC2B36F7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04800"/>
            <a:ext cx="9245601" cy="1143000"/>
          </a:xfrm>
          <a:prstGeom prst="rect">
            <a:avLst/>
          </a:prstGeom>
        </p:spPr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7924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AAF47-D912-4DD2-AA43-93D0BB19EC22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12448-CAF6-4A22-A237-37BB83832CC2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101163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2362200" y="301752"/>
            <a:ext cx="92202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406900"/>
          </a:xfrm>
          <a:prstGeom prst="rect">
            <a:avLst/>
          </a:prstGeom>
          <a:solidFill>
            <a:srgbClr val="F5FB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41"/>
            <a:ext cx="2559051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2E470AB-BCE4-41CD-BB1E-89173243B18D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39884" y="6408741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 dirty="0"/>
              <a:t>Paper Number xx-xxx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41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C339704-F9B3-4C6B-B54B-06AD26381A4A}" type="slidenum">
              <a:rPr lang="en-US" altLang="en-US"/>
              <a:pPr>
                <a:defRPr/>
              </a:pPr>
              <a:t>‹#›</a:t>
            </a:fld>
            <a:endParaRPr lang="en-US" altLang="en-US" sz="11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C6C4A5-3592-A14A-64ED-09517003435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7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3C03C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3D74EC-6260-4C73-BCA0-BFC37F25789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2" y="8128"/>
            <a:ext cx="1287272" cy="12872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1" r:id="rId2"/>
    <p:sldLayoutId id="2147483766" r:id="rId3"/>
    <p:sldLayoutId id="2147483767" r:id="rId4"/>
    <p:sldLayoutId id="2147483762" r:id="rId5"/>
    <p:sldLayoutId id="2147483758" r:id="rId6"/>
    <p:sldLayoutId id="2147483763" r:id="rId7"/>
    <p:sldLayoutId id="2147483764" r:id="rId8"/>
    <p:sldLayoutId id="2147483759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MS PGothic" panose="020B0600070205080204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MS PGothic" panose="020B0600070205080204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MS PGothic" panose="020B0600070205080204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MS PGothic" panose="020B0600070205080204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MS PGothic" panose="020B0600070205080204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charset="0"/>
          <a:ea typeface="ＭＳ Ｐゴシック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1FBC7D-3B2D-4C36-B979-AC2D0C8FE0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30B322A-AC93-4F5B-8505-54EB03AD5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86FA7D-39CA-4796-BC7F-2EBB2C758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48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440E-A528-4566-A7C0-5276E5F421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72537-1271-47D5-8805-8706848B2F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6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B8A5A-0B25-48B4-8CAC-30FC47FC6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8DB10-EF43-4719-BCE1-522C1BA171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8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5481EA-4633-4AB5-9E4A-997BFD328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9C5C0CA-638B-4A18-80AB-13847D09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DD620-4E72-4EE3-A005-FAB7F3BD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151840-2DFA-4B35-BD7C-70C1357EF81B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F885D5-0C98-4B0E-BBBE-69026768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BAAD78-EE04-4D42-B818-F7C04A8E7217}" type="slidenum">
              <a:rPr lang="en-US" altLang="en-US" sz="1000">
                <a:solidFill>
                  <a:schemeClr val="tx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1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056E00-06BB-4C62-A9CF-D0B499F62D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0E822-9BFB-4255-BC39-7447B64ECAE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FAE4A-856A-47A5-AC3A-7CC159E9C2C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82044-4FFE-43CE-AB66-7B839E9AB8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2BB40-C412-4E3B-B14C-CF2538C453F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51A8E585-845B-497D-BF2F-352F8654D138}" type="slidenum">
              <a:rPr lang="en-US" altLang="en-US" smtClean="0"/>
              <a:pPr>
                <a:defRPr/>
              </a:pPr>
              <a:t>5</a:t>
            </a:fld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1825021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D40D9-8660-4946-86C8-48E06323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B8D366-7162-43A5-BCA3-B5110FAC2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DD4A2-60C1-46F4-BDAD-43609344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8E585-845B-497D-BF2F-352F8654D138}" type="slidenum">
              <a:rPr lang="en-US" altLang="en-US" smtClean="0"/>
              <a:pPr>
                <a:defRPr/>
              </a:pPr>
              <a:t>6</a:t>
            </a:fld>
            <a:endParaRPr lang="en-US" altLang="en-US" sz="110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6FF96-8FDC-4239-A880-5ECEF27F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2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266882-313A-45C4-BDAA-972595027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8D98F-417F-42D5-89E4-A4BCDDCC5B75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4A6F6-C4AF-4141-8D00-7A2FB5BAC9CE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FEC233-8560-4D9C-A406-48AF2F19C49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229BBA5-9F23-4453-9819-93412F792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169C2F-051B-4E34-B2AC-17E8814C3B83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A6E4F8-9837-4816-84CB-A90D72797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717CD2-53B3-4EA9-BF03-2D3844F3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8E585-845B-497D-BF2F-352F8654D138}" type="slidenum">
              <a:rPr lang="en-US" altLang="en-US" smtClean="0"/>
              <a:pPr>
                <a:defRPr/>
              </a:pPr>
              <a:t>7</a:t>
            </a:fld>
            <a:endParaRPr lang="en-US" altLang="en-US" sz="11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C004631-7C0C-4ED2-ADC7-C6C6F189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58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 txBox="1">
            <a:spLocks/>
          </p:cNvSpPr>
          <p:nvPr/>
        </p:nvSpPr>
        <p:spPr bwMode="auto">
          <a:xfrm>
            <a:off x="1447800" y="1981200"/>
            <a:ext cx="9525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Organization: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Address: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City, State ZIP: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Work Phone: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Fax: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E-mail: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Web: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rgbClr val="005DA2"/>
                </a:solidFill>
                <a:latin typeface="Arial" panose="020B0604020202020204" pitchFamily="34" charset="0"/>
              </a:rPr>
              <a:t>Twitter: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9223F-8DDA-4C7E-981C-08491C07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267BE7-F972-418C-9804-8E43136AB158}" type="datetime1">
              <a:rPr lang="en-US" altLang="en-US" smtClean="0"/>
              <a:t>9/28/2026</a:t>
            </a:fld>
            <a:endParaRPr lang="en-US" alt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1C36FB-5E01-43C5-842F-F1896C31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Paper Number xx-xxx</a:t>
            </a:r>
            <a:endParaRPr lang="en-US" dirty="0"/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DD7E776-CF53-4D6A-A712-4E7E6E152D90}" type="slidenum">
              <a:rPr lang="en-US" altLang="en-US" sz="1000">
                <a:solidFill>
                  <a:schemeClr val="tx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harmaSUG2019.1_Presentation_Template_widescree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8FF70FEB-4B4B-4096-BFB3-7C50857C8305}" vid="{0F48FF4C-3A59-402F-AEF7-47AEAEB5F2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PharmaSUG2026_presentation_template_widescreen</Template>
  <TotalTime>11</TotalTime>
  <Words>47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Lucida Sans Unicode</vt:lpstr>
      <vt:lpstr>Verdana</vt:lpstr>
      <vt:lpstr>Wingdings 2</vt:lpstr>
      <vt:lpstr>Wingdings 3</vt:lpstr>
      <vt:lpstr>PharmaSUG2019.1_Presentation_Template_widescreen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Ndungu, Eunice eunice.ndungu@merck.com</dc:creator>
  <cp:lastModifiedBy>X W</cp:lastModifiedBy>
  <cp:revision>1</cp:revision>
  <dcterms:created xsi:type="dcterms:W3CDTF">2025-09-06T00:28:30Z</dcterms:created>
  <dcterms:modified xsi:type="dcterms:W3CDTF">2026-09-28T11:36:00Z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4a5f65-4bbe-4bbe-bb66-e23e35795661_Enabled">
    <vt:lpwstr>true</vt:lpwstr>
  </property>
  <property fmtid="{D5CDD505-2E9C-101B-9397-08002B2CF9AE}" pid="3" name="MSIP_Label_794a5f65-4bbe-4bbe-bb66-e23e35795661_SetDate">
    <vt:lpwstr>2025-09-06T00:29:16Z</vt:lpwstr>
  </property>
  <property fmtid="{D5CDD505-2E9C-101B-9397-08002B2CF9AE}" pid="4" name="MSIP_Label_794a5f65-4bbe-4bbe-bb66-e23e35795661_Method">
    <vt:lpwstr>Privileged</vt:lpwstr>
  </property>
  <property fmtid="{D5CDD505-2E9C-101B-9397-08002B2CF9AE}" pid="5" name="MSIP_Label_794a5f65-4bbe-4bbe-bb66-e23e35795661_Name">
    <vt:lpwstr>794a5f65-4bbe-4bbe-bb66-e23e35795661</vt:lpwstr>
  </property>
  <property fmtid="{D5CDD505-2E9C-101B-9397-08002B2CF9AE}" pid="6" name="MSIP_Label_794a5f65-4bbe-4bbe-bb66-e23e35795661_SiteId">
    <vt:lpwstr>a00de4ec-48a8-43a6-be74-e31274e2060d</vt:lpwstr>
  </property>
  <property fmtid="{D5CDD505-2E9C-101B-9397-08002B2CF9AE}" pid="7" name="MSIP_Label_794a5f65-4bbe-4bbe-bb66-e23e35795661_ActionId">
    <vt:lpwstr>4947fb7d-b74c-4792-9c29-3dee3749d50f</vt:lpwstr>
  </property>
  <property fmtid="{D5CDD505-2E9C-101B-9397-08002B2CF9AE}" pid="8" name="MSIP_Label_794a5f65-4bbe-4bbe-bb66-e23e35795661_ContentBits">
    <vt:lpwstr>1</vt:lpwstr>
  </property>
  <property fmtid="{D5CDD505-2E9C-101B-9397-08002B2CF9AE}" pid="9" name="MSIP_Label_794a5f65-4bbe-4bbe-bb66-e23e35795661_Tag">
    <vt:lpwstr>10, 0, 1, 1</vt:lpwstr>
  </property>
  <property fmtid="{D5CDD505-2E9C-101B-9397-08002B2CF9AE}" pid="10" name="ClassificationContentMarkingHeaderLocations">
    <vt:lpwstr>PharmaSUG2019.1_Presentation_Template_widescreen:3</vt:lpwstr>
  </property>
  <property fmtid="{D5CDD505-2E9C-101B-9397-08002B2CF9AE}" pid="11" name="ClassificationContentMarkingHeaderText">
    <vt:lpwstr>Public</vt:lpwstr>
  </property>
</Properties>
</file>