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6" r:id="rId1"/>
    <p:sldMasterId id="2147483737" r:id="rId2"/>
  </p:sldMasterIdLst>
  <p:notesMasterIdLst>
    <p:notesMasterId r:id="rId8"/>
  </p:notesMasterIdLst>
  <p:sldIdLst>
    <p:sldId id="273" r:id="rId3"/>
    <p:sldId id="274" r:id="rId4"/>
    <p:sldId id="275" r:id="rId5"/>
    <p:sldId id="276" r:id="rId6"/>
    <p:sldId id="277" r:id="rId7"/>
  </p:sldIdLst>
  <p:sldSz cx="37490400" cy="21031200"/>
  <p:notesSz cx="6858000" cy="9144000"/>
  <p:defaultTextStyle>
    <a:defPPr>
      <a:defRPr lang="en-US"/>
    </a:defPPr>
    <a:lvl1pPr marL="0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1pPr>
    <a:lvl2pPr marL="1672300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2pPr>
    <a:lvl3pPr marL="3344601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3pPr>
    <a:lvl4pPr marL="5016901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4pPr>
    <a:lvl5pPr marL="6689202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5pPr>
    <a:lvl6pPr marL="8361502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6pPr>
    <a:lvl7pPr marL="10033803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7pPr>
    <a:lvl8pPr marL="11706103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8pPr>
    <a:lvl9pPr marL="13378404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6">
          <p15:clr>
            <a:srgbClr val="A4A3A4"/>
          </p15:clr>
        </p15:guide>
        <p15:guide id="2" pos="11800">
          <p15:clr>
            <a:srgbClr val="A4A3A4"/>
          </p15:clr>
        </p15:guide>
        <p15:guide id="3" orient="horz" pos="6624">
          <p15:clr>
            <a:srgbClr val="A4A3A4"/>
          </p15:clr>
        </p15:guide>
        <p15:guide id="4" pos="1180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A2BF"/>
    <a:srgbClr val="D3EEF5"/>
    <a:srgbClr val="A6DDEA"/>
    <a:srgbClr val="91CFE8"/>
    <a:srgbClr val="BDE0EF"/>
    <a:srgbClr val="DFEFF6"/>
    <a:srgbClr val="001236"/>
    <a:srgbClr val="175955"/>
    <a:srgbClr val="4A807A"/>
    <a:srgbClr val="347C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543"/>
  </p:normalViewPr>
  <p:slideViewPr>
    <p:cSldViewPr snapToGrid="0" snapToObjects="1">
      <p:cViewPr varScale="1">
        <p:scale>
          <a:sx n="29" d="100"/>
          <a:sy n="29" d="100"/>
        </p:scale>
        <p:origin x="1248" y="304"/>
      </p:cViewPr>
      <p:guideLst>
        <p:guide orient="horz" pos="6636"/>
        <p:guide pos="11800"/>
        <p:guide orient="horz" pos="6624"/>
        <p:guide pos="1180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2E22E-B51A-994B-A4FD-5CB488F795C4}" type="datetimeFigureOut">
              <a:rPr lang="en-US" smtClean="0"/>
              <a:t>3/4/19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3063" y="685800"/>
            <a:ext cx="6111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88BE2-D053-2746-B78B-7673278DB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5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73063" y="685800"/>
            <a:ext cx="61118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2A57B-FBD6-D143-B590-9B45EC76B6FA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430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73063" y="685800"/>
            <a:ext cx="61118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2A57B-FBD6-D143-B590-9B45EC76B6FA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59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5135" y="13689687"/>
            <a:ext cx="28117800" cy="5033903"/>
          </a:xfrm>
        </p:spPr>
        <p:txBody>
          <a:bodyPr wrap="none" anchor="t">
            <a:normAutofit/>
          </a:bodyPr>
          <a:lstStyle>
            <a:lvl1pPr algn="r">
              <a:defRPr sz="17000" b="0" i="0" spc="-919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95132" y="11329419"/>
            <a:ext cx="28117800" cy="2312343"/>
          </a:xfrm>
        </p:spPr>
        <p:txBody>
          <a:bodyPr anchor="b">
            <a:normAutofit/>
          </a:bodyPr>
          <a:lstStyle>
            <a:lvl1pPr marL="0" indent="0" algn="r">
              <a:buNone/>
              <a:defRPr sz="9806" b="0" i="0">
                <a:solidFill>
                  <a:schemeClr val="bg1">
                    <a:lumMod val="65000"/>
                    <a:lumOff val="35000"/>
                  </a:schemeClr>
                </a:solidFill>
                <a:latin typeface="Arial" charset="0"/>
              </a:defRPr>
            </a:lvl1pPr>
            <a:lvl2pPr marL="1401114" indent="0" algn="ctr">
              <a:buNone/>
              <a:defRPr sz="6129"/>
            </a:lvl2pPr>
            <a:lvl3pPr marL="2802227" indent="0" algn="ctr">
              <a:buNone/>
              <a:defRPr sz="5516"/>
            </a:lvl3pPr>
            <a:lvl4pPr marL="4203342" indent="0" algn="ctr">
              <a:buNone/>
              <a:defRPr sz="4904"/>
            </a:lvl4pPr>
            <a:lvl5pPr marL="5604455" indent="0" algn="ctr">
              <a:buNone/>
              <a:defRPr sz="4904"/>
            </a:lvl5pPr>
            <a:lvl6pPr marL="7005569" indent="0" algn="ctr">
              <a:buNone/>
              <a:defRPr sz="4904"/>
            </a:lvl6pPr>
            <a:lvl7pPr marL="8406682" indent="0" algn="ctr">
              <a:buNone/>
              <a:defRPr sz="4904"/>
            </a:lvl7pPr>
            <a:lvl8pPr marL="9807797" indent="0" algn="ctr">
              <a:buNone/>
              <a:defRPr sz="4904"/>
            </a:lvl8pPr>
            <a:lvl9pPr marL="11208910" indent="0" algn="ctr">
              <a:buNone/>
              <a:defRPr sz="490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56643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189060" y="7876275"/>
            <a:ext cx="26831414" cy="438744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869CD85A-1825-408B-8B36-D1A56D7DAD8F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9189058" y="5378824"/>
            <a:ext cx="26831414" cy="230340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8800" b="1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85772916-2FD8-4371-9E1C-4E63AC291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406" y="1119718"/>
            <a:ext cx="23164559" cy="20806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D166F1EA-F87E-4827-8F89-08DE4391B17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86725" y="3549650"/>
            <a:ext cx="23164800" cy="1498600"/>
          </a:xfrm>
        </p:spPr>
        <p:txBody>
          <a:bodyPr>
            <a:normAutofit/>
          </a:bodyPr>
          <a:lstStyle>
            <a:lvl1pPr marL="0" marR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2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Author’s Name and Affiliation or subtitle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76EC95B-4989-4A81-928F-0B91E9FABEBD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9189058" y="15205025"/>
            <a:ext cx="26831414" cy="402427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1CA52336-B446-4FA4-9A53-6A59AB2975E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89056" y="12707573"/>
            <a:ext cx="26831414" cy="230340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8800" b="1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1">
            <a:extLst>
              <a:ext uri="{FF2B5EF4-FFF2-40B4-BE49-F238E27FC236}">
                <a16:creationId xmlns:a16="http://schemas.microsoft.com/office/drawing/2014/main" id="{A4358997-71BC-43E5-AA92-DFD3FF6B095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31815088" y="806450"/>
            <a:ext cx="5029200" cy="4241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logo</a:t>
            </a:r>
          </a:p>
        </p:txBody>
      </p:sp>
    </p:spTree>
    <p:extLst>
      <p:ext uri="{BB962C8B-B14F-4D97-AF65-F5344CB8AC3E}">
        <p14:creationId xmlns:p14="http://schemas.microsoft.com/office/powerpoint/2010/main" val="99877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15955" y="7876276"/>
            <a:ext cx="26831414" cy="60279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869CD85A-1825-408B-8B36-D1A56D7DAD8F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9215955" y="5378824"/>
            <a:ext cx="26831412" cy="230340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8800" b="1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C0716FB4-8888-452C-8293-5866671ED53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215954" y="14362261"/>
            <a:ext cx="12653010" cy="40195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76A4DA31-70E1-47DF-962F-39C8A4403FD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3389473" y="14362261"/>
            <a:ext cx="12653010" cy="40195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1D7AD09F-7F49-49B1-9CD3-AFD640EF4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406" y="1119718"/>
            <a:ext cx="23164559" cy="20806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C24A4A91-91F0-41B9-BE9F-C8C337DE6D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86725" y="3549650"/>
            <a:ext cx="23164800" cy="1498600"/>
          </a:xfrm>
        </p:spPr>
        <p:txBody>
          <a:bodyPr>
            <a:normAutofit/>
          </a:bodyPr>
          <a:lstStyle>
            <a:lvl1pPr marL="0" marR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2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Author’s Name and Affiliation or subtitle</a:t>
            </a:r>
          </a:p>
        </p:txBody>
      </p:sp>
      <p:sp>
        <p:nvSpPr>
          <p:cNvPr id="16" name="Picture Placeholder 11">
            <a:extLst>
              <a:ext uri="{FF2B5EF4-FFF2-40B4-BE49-F238E27FC236}">
                <a16:creationId xmlns:a16="http://schemas.microsoft.com/office/drawing/2014/main" id="{BBF63A7B-707C-4B3C-9E94-7180B769CAF8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31815088" y="806450"/>
            <a:ext cx="5029200" cy="4241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logo</a:t>
            </a:r>
          </a:p>
        </p:txBody>
      </p:sp>
    </p:spTree>
    <p:extLst>
      <p:ext uri="{BB962C8B-B14F-4D97-AF65-F5344CB8AC3E}">
        <p14:creationId xmlns:p14="http://schemas.microsoft.com/office/powerpoint/2010/main" val="361211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745200" y="6285019"/>
            <a:ext cx="17813160" cy="11688870"/>
          </a:xfrm>
        </p:spPr>
        <p:txBody>
          <a:bodyPr anchor="t"/>
          <a:lstStyle>
            <a:lvl1pPr marL="0" indent="0">
              <a:buNone/>
              <a:defRPr sz="9806"/>
            </a:lvl1pPr>
            <a:lvl2pPr marL="1401114" indent="0">
              <a:buNone/>
              <a:defRPr sz="8581"/>
            </a:lvl2pPr>
            <a:lvl3pPr marL="2802227" indent="0">
              <a:buNone/>
              <a:defRPr sz="7355"/>
            </a:lvl3pPr>
            <a:lvl4pPr marL="4203342" indent="0">
              <a:buNone/>
              <a:defRPr sz="6129"/>
            </a:lvl4pPr>
            <a:lvl5pPr marL="5604455" indent="0">
              <a:buNone/>
              <a:defRPr sz="6129"/>
            </a:lvl5pPr>
            <a:lvl6pPr marL="7005569" indent="0">
              <a:buNone/>
              <a:defRPr sz="6129"/>
            </a:lvl6pPr>
            <a:lvl7pPr marL="8406682" indent="0">
              <a:buNone/>
              <a:defRPr sz="6129"/>
            </a:lvl7pPr>
            <a:lvl8pPr marL="9807797" indent="0">
              <a:buNone/>
              <a:defRPr sz="6129"/>
            </a:lvl8pPr>
            <a:lvl9pPr marL="11208910" indent="0">
              <a:buNone/>
              <a:defRPr sz="612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50429" y="6285019"/>
            <a:ext cx="8792890" cy="11688870"/>
          </a:xfrm>
        </p:spPr>
        <p:txBody>
          <a:bodyPr/>
          <a:lstStyle>
            <a:lvl1pPr marL="0" indent="0">
              <a:buNone/>
              <a:defRPr sz="4904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1401114" indent="0">
              <a:buNone/>
              <a:defRPr sz="4290"/>
            </a:lvl2pPr>
            <a:lvl3pPr marL="2802227" indent="0">
              <a:buNone/>
              <a:defRPr sz="3677"/>
            </a:lvl3pPr>
            <a:lvl4pPr marL="4203342" indent="0">
              <a:buNone/>
              <a:defRPr sz="3065"/>
            </a:lvl4pPr>
            <a:lvl5pPr marL="5604455" indent="0">
              <a:buNone/>
              <a:defRPr sz="3065"/>
            </a:lvl5pPr>
            <a:lvl6pPr marL="7005569" indent="0">
              <a:buNone/>
              <a:defRPr sz="3065"/>
            </a:lvl6pPr>
            <a:lvl7pPr marL="8406682" indent="0">
              <a:buNone/>
              <a:defRPr sz="3065"/>
            </a:lvl7pPr>
            <a:lvl8pPr marL="9807797" indent="0">
              <a:buNone/>
              <a:defRPr sz="3065"/>
            </a:lvl8pPr>
            <a:lvl9pPr marL="11208910" indent="0">
              <a:buNone/>
              <a:defRPr sz="306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E7BEFC7-D25C-4B5A-86DC-EA24EBF0F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406" y="1119718"/>
            <a:ext cx="23164559" cy="20806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3A4F681-97F9-469F-8EAC-93D3041B4F3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86725" y="3549650"/>
            <a:ext cx="23164800" cy="1498600"/>
          </a:xfrm>
        </p:spPr>
        <p:txBody>
          <a:bodyPr>
            <a:normAutofit/>
          </a:bodyPr>
          <a:lstStyle>
            <a:lvl1pPr marL="0" marR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2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Author’s Name and Affiliation or subtitle</a:t>
            </a:r>
          </a:p>
        </p:txBody>
      </p:sp>
      <p:sp>
        <p:nvSpPr>
          <p:cNvPr id="11" name="Picture Placeholder 11">
            <a:extLst>
              <a:ext uri="{FF2B5EF4-FFF2-40B4-BE49-F238E27FC236}">
                <a16:creationId xmlns:a16="http://schemas.microsoft.com/office/drawing/2014/main" id="{DBEF1846-6613-42C6-B03F-99002FF58D3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1815088" y="806450"/>
            <a:ext cx="5029200" cy="4241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logo</a:t>
            </a:r>
          </a:p>
        </p:txBody>
      </p:sp>
    </p:spTree>
    <p:extLst>
      <p:ext uri="{BB962C8B-B14F-4D97-AF65-F5344CB8AC3E}">
        <p14:creationId xmlns:p14="http://schemas.microsoft.com/office/powerpoint/2010/main" val="2093215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348" y="13392626"/>
            <a:ext cx="32335470" cy="2512689"/>
          </a:xfrm>
        </p:spPr>
        <p:txBody>
          <a:bodyPr anchor="b"/>
          <a:lstStyle>
            <a:lvl1pPr>
              <a:defRPr sz="980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2348" y="5125885"/>
            <a:ext cx="32335470" cy="8266742"/>
          </a:xfrm>
        </p:spPr>
        <p:txBody>
          <a:bodyPr anchor="t"/>
          <a:lstStyle>
            <a:lvl1pPr marL="0" indent="0">
              <a:buNone/>
              <a:defRPr sz="9806"/>
            </a:lvl1pPr>
            <a:lvl2pPr marL="1401114" indent="0">
              <a:buNone/>
              <a:defRPr sz="8581"/>
            </a:lvl2pPr>
            <a:lvl3pPr marL="2802227" indent="0">
              <a:buNone/>
              <a:defRPr sz="7355"/>
            </a:lvl3pPr>
            <a:lvl4pPr marL="4203342" indent="0">
              <a:buNone/>
              <a:defRPr sz="6129"/>
            </a:lvl4pPr>
            <a:lvl5pPr marL="5604455" indent="0">
              <a:buNone/>
              <a:defRPr sz="6129"/>
            </a:lvl5pPr>
            <a:lvl6pPr marL="7005569" indent="0">
              <a:buNone/>
              <a:defRPr sz="6129"/>
            </a:lvl6pPr>
            <a:lvl7pPr marL="8406682" indent="0">
              <a:buNone/>
              <a:defRPr sz="6129"/>
            </a:lvl7pPr>
            <a:lvl8pPr marL="9807797" indent="0">
              <a:buNone/>
              <a:defRPr sz="6129"/>
            </a:lvl8pPr>
            <a:lvl9pPr marL="11208910" indent="0">
              <a:buNone/>
              <a:defRPr sz="612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2349" y="15905316"/>
            <a:ext cx="32330587" cy="2092914"/>
          </a:xfrm>
        </p:spPr>
        <p:txBody>
          <a:bodyPr/>
          <a:lstStyle>
            <a:lvl1pPr marL="0" indent="0">
              <a:buNone/>
              <a:defRPr sz="4904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1401114" indent="0">
              <a:buNone/>
              <a:defRPr sz="4290"/>
            </a:lvl2pPr>
            <a:lvl3pPr marL="2802227" indent="0">
              <a:buNone/>
              <a:defRPr sz="3677"/>
            </a:lvl3pPr>
            <a:lvl4pPr marL="4203342" indent="0">
              <a:buNone/>
              <a:defRPr sz="3065"/>
            </a:lvl4pPr>
            <a:lvl5pPr marL="5604455" indent="0">
              <a:buNone/>
              <a:defRPr sz="3065"/>
            </a:lvl5pPr>
            <a:lvl6pPr marL="7005569" indent="0">
              <a:buNone/>
              <a:defRPr sz="3065"/>
            </a:lvl6pPr>
            <a:lvl7pPr marL="8406682" indent="0">
              <a:buNone/>
              <a:defRPr sz="3065"/>
            </a:lvl7pPr>
            <a:lvl8pPr marL="9807797" indent="0">
              <a:buNone/>
              <a:defRPr sz="3065"/>
            </a:lvl8pPr>
            <a:lvl9pPr marL="11208910" indent="0">
              <a:buNone/>
              <a:defRPr sz="306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7299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348" y="1119718"/>
            <a:ext cx="32335470" cy="10838655"/>
          </a:xfrm>
        </p:spPr>
        <p:txBody>
          <a:bodyPr anchor="ctr"/>
          <a:lstStyle>
            <a:lvl1pPr>
              <a:defRPr sz="980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2349" y="13767490"/>
            <a:ext cx="32330587" cy="4605600"/>
          </a:xfrm>
        </p:spPr>
        <p:txBody>
          <a:bodyPr anchor="ctr"/>
          <a:lstStyle>
            <a:lvl1pPr marL="0" indent="0">
              <a:buNone/>
              <a:defRPr sz="4904"/>
            </a:lvl1pPr>
            <a:lvl2pPr marL="1401114" indent="0">
              <a:buNone/>
              <a:defRPr sz="4290"/>
            </a:lvl2pPr>
            <a:lvl3pPr marL="2802227" indent="0">
              <a:buNone/>
              <a:defRPr sz="3677"/>
            </a:lvl3pPr>
            <a:lvl4pPr marL="4203342" indent="0">
              <a:buNone/>
              <a:defRPr sz="3065"/>
            </a:lvl4pPr>
            <a:lvl5pPr marL="5604455" indent="0">
              <a:buNone/>
              <a:defRPr sz="3065"/>
            </a:lvl5pPr>
            <a:lvl6pPr marL="7005569" indent="0">
              <a:buNone/>
              <a:defRPr sz="3065"/>
            </a:lvl6pPr>
            <a:lvl7pPr marL="8406682" indent="0">
              <a:buNone/>
              <a:defRPr sz="3065"/>
            </a:lvl7pPr>
            <a:lvl8pPr marL="9807797" indent="0">
              <a:buNone/>
              <a:defRPr sz="3065"/>
            </a:lvl8pPr>
            <a:lvl9pPr marL="11208910" indent="0">
              <a:buNone/>
              <a:defRPr sz="306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69933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5434" y="1119717"/>
            <a:ext cx="24527629" cy="9178239"/>
          </a:xfrm>
        </p:spPr>
        <p:txBody>
          <a:bodyPr anchor="ctr"/>
          <a:lstStyle>
            <a:lvl1pPr>
              <a:defRPr sz="1348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5290983" y="10321042"/>
            <a:ext cx="26913319" cy="1683502"/>
          </a:xfrm>
        </p:spPr>
        <p:txBody>
          <a:bodyPr anchor="t">
            <a:normAutofit/>
          </a:bodyPr>
          <a:lstStyle>
            <a:lvl1pPr marL="0" indent="0">
              <a:buNone/>
              <a:defRPr sz="4290"/>
            </a:lvl1pPr>
            <a:lvl2pPr marL="1401114" indent="0">
              <a:buNone/>
              <a:defRPr sz="4290"/>
            </a:lvl2pPr>
            <a:lvl3pPr marL="2802227" indent="0">
              <a:buNone/>
              <a:defRPr sz="3677"/>
            </a:lvl3pPr>
            <a:lvl4pPr marL="4203342" indent="0">
              <a:buNone/>
              <a:defRPr sz="3065"/>
            </a:lvl4pPr>
            <a:lvl5pPr marL="5604455" indent="0">
              <a:buNone/>
              <a:defRPr sz="3065"/>
            </a:lvl5pPr>
            <a:lvl6pPr marL="7005569" indent="0">
              <a:buNone/>
              <a:defRPr sz="3065"/>
            </a:lvl6pPr>
            <a:lvl7pPr marL="8406682" indent="0">
              <a:buNone/>
              <a:defRPr sz="3065"/>
            </a:lvl7pPr>
            <a:lvl8pPr marL="9807797" indent="0">
              <a:buNone/>
              <a:defRPr sz="3065"/>
            </a:lvl8pPr>
            <a:lvl9pPr marL="11208910" indent="0">
              <a:buNone/>
              <a:defRPr sz="306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7466" y="13805302"/>
            <a:ext cx="32325704" cy="4567788"/>
          </a:xfrm>
        </p:spPr>
        <p:txBody>
          <a:bodyPr anchor="ctr">
            <a:normAutofit/>
          </a:bodyPr>
          <a:lstStyle>
            <a:lvl1pPr marL="0" indent="0">
              <a:buNone/>
              <a:defRPr sz="4904"/>
            </a:lvl1pPr>
            <a:lvl2pPr marL="1401114" indent="0">
              <a:buNone/>
              <a:defRPr sz="4290"/>
            </a:lvl2pPr>
            <a:lvl3pPr marL="2802227" indent="0">
              <a:buNone/>
              <a:defRPr sz="3677"/>
            </a:lvl3pPr>
            <a:lvl4pPr marL="4203342" indent="0">
              <a:buNone/>
              <a:defRPr sz="3065"/>
            </a:lvl4pPr>
            <a:lvl5pPr marL="5604455" indent="0">
              <a:buNone/>
              <a:defRPr sz="3065"/>
            </a:lvl5pPr>
            <a:lvl6pPr marL="7005569" indent="0">
              <a:buNone/>
              <a:defRPr sz="3065"/>
            </a:lvl6pPr>
            <a:lvl7pPr marL="8406682" indent="0">
              <a:buNone/>
              <a:defRPr sz="3065"/>
            </a:lvl7pPr>
            <a:lvl8pPr marL="9807797" indent="0">
              <a:buNone/>
              <a:defRPr sz="3065"/>
            </a:lvl8pPr>
            <a:lvl9pPr marL="11208910" indent="0">
              <a:buNone/>
              <a:defRPr sz="306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65716" y="2412928"/>
            <a:ext cx="1874520" cy="1793313"/>
          </a:xfrm>
          <a:prstGeom prst="rect">
            <a:avLst/>
          </a:prstGeom>
        </p:spPr>
        <p:txBody>
          <a:bodyPr vert="horz" lIns="280214" tIns="140107" rIns="280214" bIns="140107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552642"/>
            <a:r>
              <a:rPr lang="en-US" sz="24517" dirty="0">
                <a:solidFill>
                  <a:schemeClr val="bg1">
                    <a:lumMod val="65000"/>
                    <a:lumOff val="35000"/>
                  </a:schemeClr>
                </a:solidFill>
                <a:effectLst/>
                <a:latin typeface="Arial" charset="0"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096273" y="8412481"/>
            <a:ext cx="1874520" cy="1793313"/>
          </a:xfrm>
          <a:prstGeom prst="rect">
            <a:avLst/>
          </a:prstGeom>
        </p:spPr>
        <p:txBody>
          <a:bodyPr vert="horz" lIns="280214" tIns="140107" rIns="280214" bIns="140107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552642"/>
            <a:r>
              <a:rPr lang="en-US" sz="24517" dirty="0">
                <a:solidFill>
                  <a:schemeClr val="bg1">
                    <a:lumMod val="65000"/>
                    <a:lumOff val="35000"/>
                  </a:schemeClr>
                </a:solidFill>
                <a:effectLst/>
                <a:latin typeface="Arial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755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348" y="7136035"/>
            <a:ext cx="32335470" cy="7702961"/>
          </a:xfrm>
        </p:spPr>
        <p:txBody>
          <a:bodyPr anchor="b">
            <a:normAutofit/>
          </a:bodyPr>
          <a:lstStyle>
            <a:lvl1pPr>
              <a:defRPr sz="1654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2349" y="14875116"/>
            <a:ext cx="32330587" cy="3497975"/>
          </a:xfrm>
        </p:spPr>
        <p:txBody>
          <a:bodyPr anchor="t"/>
          <a:lstStyle>
            <a:lvl1pPr marL="0" indent="0">
              <a:buNone/>
              <a:defRPr sz="4904"/>
            </a:lvl1pPr>
            <a:lvl2pPr marL="1401114" indent="0">
              <a:buNone/>
              <a:defRPr sz="4290"/>
            </a:lvl2pPr>
            <a:lvl3pPr marL="2802227" indent="0">
              <a:buNone/>
              <a:defRPr sz="3677"/>
            </a:lvl3pPr>
            <a:lvl4pPr marL="4203342" indent="0">
              <a:buNone/>
              <a:defRPr sz="3065"/>
            </a:lvl4pPr>
            <a:lvl5pPr marL="5604455" indent="0">
              <a:buNone/>
              <a:defRPr sz="3065"/>
            </a:lvl5pPr>
            <a:lvl6pPr marL="7005569" indent="0">
              <a:buNone/>
              <a:defRPr sz="3065"/>
            </a:lvl6pPr>
            <a:lvl7pPr marL="8406682" indent="0">
              <a:buNone/>
              <a:defRPr sz="3065"/>
            </a:lvl7pPr>
            <a:lvl8pPr marL="9807797" indent="0">
              <a:buNone/>
              <a:defRPr sz="3065"/>
            </a:lvl8pPr>
            <a:lvl9pPr marL="11208910" indent="0">
              <a:buNone/>
              <a:defRPr sz="306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826266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087532" y="5783581"/>
            <a:ext cx="9061613" cy="1767203"/>
          </a:xfrm>
        </p:spPr>
        <p:txBody>
          <a:bodyPr anchor="b">
            <a:noAutofit/>
          </a:bodyPr>
          <a:lstStyle>
            <a:lvl1pPr marL="0" indent="0">
              <a:buNone/>
              <a:defRPr sz="5400" b="1">
                <a:solidFill>
                  <a:schemeClr val="bg1"/>
                </a:solidFill>
              </a:defRPr>
            </a:lvl1pPr>
            <a:lvl2pPr marL="1401114" indent="0">
              <a:buNone/>
              <a:defRPr sz="6129" b="1"/>
            </a:lvl2pPr>
            <a:lvl3pPr marL="2802227" indent="0">
              <a:buNone/>
              <a:defRPr sz="5516" b="1"/>
            </a:lvl3pPr>
            <a:lvl4pPr marL="4203342" indent="0">
              <a:buNone/>
              <a:defRPr sz="4904" b="1"/>
            </a:lvl4pPr>
            <a:lvl5pPr marL="5604455" indent="0">
              <a:buNone/>
              <a:defRPr sz="4904" b="1"/>
            </a:lvl5pPr>
            <a:lvl6pPr marL="7005569" indent="0">
              <a:buNone/>
              <a:defRPr sz="4904" b="1"/>
            </a:lvl6pPr>
            <a:lvl7pPr marL="8406682" indent="0">
              <a:buNone/>
              <a:defRPr sz="4904" b="1"/>
            </a:lvl7pPr>
            <a:lvl8pPr marL="9807797" indent="0">
              <a:buNone/>
              <a:defRPr sz="4904" b="1"/>
            </a:lvl8pPr>
            <a:lvl9pPr marL="11208910" indent="0">
              <a:buNone/>
              <a:defRPr sz="490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47545" y="7886701"/>
            <a:ext cx="9001601" cy="11007303"/>
          </a:xfrm>
        </p:spPr>
        <p:txBody>
          <a:bodyPr anchor="t">
            <a:normAutofit/>
          </a:bodyPr>
          <a:lstStyle>
            <a:lvl1pPr marL="0" indent="0">
              <a:buNone/>
              <a:defRPr sz="4290"/>
            </a:lvl1pPr>
            <a:lvl2pPr marL="1401114" indent="0">
              <a:buNone/>
              <a:defRPr sz="3677"/>
            </a:lvl2pPr>
            <a:lvl3pPr marL="2802227" indent="0">
              <a:buNone/>
              <a:defRPr sz="3065"/>
            </a:lvl3pPr>
            <a:lvl4pPr marL="4203342" indent="0">
              <a:buNone/>
              <a:defRPr sz="2758"/>
            </a:lvl4pPr>
            <a:lvl5pPr marL="5604455" indent="0">
              <a:buNone/>
              <a:defRPr sz="2758"/>
            </a:lvl5pPr>
            <a:lvl6pPr marL="7005569" indent="0">
              <a:buNone/>
              <a:defRPr sz="2758"/>
            </a:lvl6pPr>
            <a:lvl7pPr marL="8406682" indent="0">
              <a:buNone/>
              <a:defRPr sz="2758"/>
            </a:lvl7pPr>
            <a:lvl8pPr marL="9807797" indent="0">
              <a:buNone/>
              <a:defRPr sz="2758"/>
            </a:lvl8pPr>
            <a:lvl9pPr marL="11208910" indent="0">
              <a:buNone/>
              <a:defRPr sz="275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18545594" y="5783581"/>
            <a:ext cx="9028941" cy="1767203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5400" b="1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18513142" y="7886701"/>
            <a:ext cx="9061392" cy="11007303"/>
          </a:xfrm>
        </p:spPr>
        <p:txBody>
          <a:bodyPr anchor="t">
            <a:normAutofit/>
          </a:bodyPr>
          <a:lstStyle>
            <a:lvl1pPr marL="0" indent="0">
              <a:buNone/>
              <a:defRPr sz="4290"/>
            </a:lvl1pPr>
            <a:lvl2pPr marL="1401114" indent="0">
              <a:buNone/>
              <a:defRPr sz="3677"/>
            </a:lvl2pPr>
            <a:lvl3pPr marL="2802227" indent="0">
              <a:buNone/>
              <a:defRPr sz="3065"/>
            </a:lvl3pPr>
            <a:lvl4pPr marL="4203342" indent="0">
              <a:buNone/>
              <a:defRPr sz="2758"/>
            </a:lvl4pPr>
            <a:lvl5pPr marL="5604455" indent="0">
              <a:buNone/>
              <a:defRPr sz="2758"/>
            </a:lvl5pPr>
            <a:lvl6pPr marL="7005569" indent="0">
              <a:buNone/>
              <a:defRPr sz="2758"/>
            </a:lvl6pPr>
            <a:lvl7pPr marL="8406682" indent="0">
              <a:buNone/>
              <a:defRPr sz="2758"/>
            </a:lvl7pPr>
            <a:lvl8pPr marL="9807797" indent="0">
              <a:buNone/>
              <a:defRPr sz="2758"/>
            </a:lvl8pPr>
            <a:lvl9pPr marL="11208910" indent="0">
              <a:buNone/>
              <a:defRPr sz="275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28000809" y="5783581"/>
            <a:ext cx="9016247" cy="1767203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5400" b="1" dirty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28000809" y="7886701"/>
            <a:ext cx="9016247" cy="11007303"/>
          </a:xfrm>
        </p:spPr>
        <p:txBody>
          <a:bodyPr anchor="t">
            <a:normAutofit/>
          </a:bodyPr>
          <a:lstStyle>
            <a:lvl1pPr marL="0" indent="0">
              <a:buNone/>
              <a:defRPr sz="4290"/>
            </a:lvl1pPr>
            <a:lvl2pPr marL="1401114" indent="0">
              <a:buNone/>
              <a:defRPr sz="3677"/>
            </a:lvl2pPr>
            <a:lvl3pPr marL="2802227" indent="0">
              <a:buNone/>
              <a:defRPr sz="3065"/>
            </a:lvl3pPr>
            <a:lvl4pPr marL="4203342" indent="0">
              <a:buNone/>
              <a:defRPr sz="2758"/>
            </a:lvl4pPr>
            <a:lvl5pPr marL="5604455" indent="0">
              <a:buNone/>
              <a:defRPr sz="2758"/>
            </a:lvl5pPr>
            <a:lvl6pPr marL="7005569" indent="0">
              <a:buNone/>
              <a:defRPr sz="2758"/>
            </a:lvl6pPr>
            <a:lvl7pPr marL="8406682" indent="0">
              <a:buNone/>
              <a:defRPr sz="2758"/>
            </a:lvl7pPr>
            <a:lvl8pPr marL="9807797" indent="0">
              <a:buNone/>
              <a:defRPr sz="2758"/>
            </a:lvl8pPr>
            <a:lvl9pPr marL="11208910" indent="0">
              <a:buNone/>
              <a:defRPr sz="275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D828E261-1BB4-481D-B908-9A8B44328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406" y="1119718"/>
            <a:ext cx="23164559" cy="20806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644427A0-0EFA-4C5D-8FA3-5651B4DC836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86725" y="3549650"/>
            <a:ext cx="23164800" cy="1498600"/>
          </a:xfrm>
        </p:spPr>
        <p:txBody>
          <a:bodyPr>
            <a:normAutofit/>
          </a:bodyPr>
          <a:lstStyle>
            <a:lvl1pPr marL="0" marR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2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Author’s Name and Affiliation or subtitle</a:t>
            </a:r>
          </a:p>
        </p:txBody>
      </p:sp>
      <p:sp>
        <p:nvSpPr>
          <p:cNvPr id="17" name="Picture Placeholder 11">
            <a:extLst>
              <a:ext uri="{FF2B5EF4-FFF2-40B4-BE49-F238E27FC236}">
                <a16:creationId xmlns:a16="http://schemas.microsoft.com/office/drawing/2014/main" id="{F044EED4-FA87-407C-8BB8-54FA7B6C14F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1815088" y="806450"/>
            <a:ext cx="5029200" cy="4241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logo</a:t>
            </a:r>
          </a:p>
        </p:txBody>
      </p:sp>
    </p:spTree>
    <p:extLst>
      <p:ext uri="{BB962C8B-B14F-4D97-AF65-F5344CB8AC3E}">
        <p14:creationId xmlns:p14="http://schemas.microsoft.com/office/powerpoint/2010/main" val="1245627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856404" y="13179010"/>
            <a:ext cx="9040654" cy="1767203"/>
          </a:xfrm>
        </p:spPr>
        <p:txBody>
          <a:bodyPr anchor="b">
            <a:noAutofit/>
          </a:bodyPr>
          <a:lstStyle>
            <a:lvl1pPr marL="0" indent="0">
              <a:buNone/>
              <a:defRPr sz="5400" b="1">
                <a:solidFill>
                  <a:schemeClr val="bg1"/>
                </a:solidFill>
              </a:defRPr>
            </a:lvl1pPr>
            <a:lvl2pPr marL="1401114" indent="0">
              <a:buNone/>
              <a:defRPr sz="6129" b="1"/>
            </a:lvl2pPr>
            <a:lvl3pPr marL="2802227" indent="0">
              <a:buNone/>
              <a:defRPr sz="5516" b="1"/>
            </a:lvl3pPr>
            <a:lvl4pPr marL="4203342" indent="0">
              <a:buNone/>
              <a:defRPr sz="4904" b="1"/>
            </a:lvl4pPr>
            <a:lvl5pPr marL="5604455" indent="0">
              <a:buNone/>
              <a:defRPr sz="4904" b="1"/>
            </a:lvl5pPr>
            <a:lvl6pPr marL="7005569" indent="0">
              <a:buNone/>
              <a:defRPr sz="4904" b="1"/>
            </a:lvl6pPr>
            <a:lvl7pPr marL="8406682" indent="0">
              <a:buNone/>
              <a:defRPr sz="4904" b="1"/>
            </a:lvl7pPr>
            <a:lvl8pPr marL="9807797" indent="0">
              <a:buNone/>
              <a:defRPr sz="4904" b="1"/>
            </a:lvl8pPr>
            <a:lvl9pPr marL="11208910" indent="0">
              <a:buNone/>
              <a:defRPr sz="490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856404" y="6919486"/>
            <a:ext cx="9040654" cy="46736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4904"/>
            </a:lvl1pPr>
            <a:lvl2pPr marL="1401114" indent="0">
              <a:buNone/>
              <a:defRPr sz="4904"/>
            </a:lvl2pPr>
            <a:lvl3pPr marL="2802227" indent="0">
              <a:buNone/>
              <a:defRPr sz="4904"/>
            </a:lvl3pPr>
            <a:lvl4pPr marL="4203342" indent="0">
              <a:buNone/>
              <a:defRPr sz="4904"/>
            </a:lvl4pPr>
            <a:lvl5pPr marL="5604455" indent="0">
              <a:buNone/>
              <a:defRPr sz="4904"/>
            </a:lvl5pPr>
            <a:lvl6pPr marL="7005569" indent="0">
              <a:buNone/>
              <a:defRPr sz="4904"/>
            </a:lvl6pPr>
            <a:lvl7pPr marL="8406682" indent="0">
              <a:buNone/>
              <a:defRPr sz="4904"/>
            </a:lvl7pPr>
            <a:lvl8pPr marL="9807797" indent="0">
              <a:buNone/>
              <a:defRPr sz="4904"/>
            </a:lvl8pPr>
            <a:lvl9pPr marL="11208910" indent="0">
              <a:buNone/>
              <a:defRPr sz="490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856404" y="14946215"/>
            <a:ext cx="9040654" cy="2021513"/>
          </a:xfrm>
        </p:spPr>
        <p:txBody>
          <a:bodyPr anchor="t">
            <a:normAutofit/>
          </a:bodyPr>
          <a:lstStyle>
            <a:lvl1pPr marL="0" indent="0">
              <a:buNone/>
              <a:defRPr sz="429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1401114" indent="0">
              <a:buNone/>
              <a:defRPr sz="3677"/>
            </a:lvl2pPr>
            <a:lvl3pPr marL="2802227" indent="0">
              <a:buNone/>
              <a:defRPr sz="3065"/>
            </a:lvl3pPr>
            <a:lvl4pPr marL="4203342" indent="0">
              <a:buNone/>
              <a:defRPr sz="2758"/>
            </a:lvl4pPr>
            <a:lvl5pPr marL="5604455" indent="0">
              <a:buNone/>
              <a:defRPr sz="2758"/>
            </a:lvl5pPr>
            <a:lvl6pPr marL="7005569" indent="0">
              <a:buNone/>
              <a:defRPr sz="2758"/>
            </a:lvl6pPr>
            <a:lvl7pPr marL="8406682" indent="0">
              <a:buNone/>
              <a:defRPr sz="2758"/>
            </a:lvl7pPr>
            <a:lvl8pPr marL="9807797" indent="0">
              <a:buNone/>
              <a:defRPr sz="2758"/>
            </a:lvl8pPr>
            <a:lvl9pPr marL="11208910" indent="0">
              <a:buNone/>
              <a:defRPr sz="275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18352714" y="13179010"/>
            <a:ext cx="9011364" cy="1767203"/>
          </a:xfrm>
        </p:spPr>
        <p:txBody>
          <a:bodyPr anchor="b">
            <a:noAutofit/>
          </a:bodyPr>
          <a:lstStyle>
            <a:lvl1pPr marL="0" indent="0">
              <a:buNone/>
              <a:defRPr sz="5400" b="1">
                <a:solidFill>
                  <a:schemeClr val="bg1"/>
                </a:solidFill>
              </a:defRPr>
            </a:lvl1pPr>
            <a:lvl2pPr marL="1401114" indent="0">
              <a:buNone/>
              <a:defRPr sz="6129" b="1"/>
            </a:lvl2pPr>
            <a:lvl3pPr marL="2802227" indent="0">
              <a:buNone/>
              <a:defRPr sz="5516" b="1"/>
            </a:lvl3pPr>
            <a:lvl4pPr marL="4203342" indent="0">
              <a:buNone/>
              <a:defRPr sz="4904" b="1"/>
            </a:lvl4pPr>
            <a:lvl5pPr marL="5604455" indent="0">
              <a:buNone/>
              <a:defRPr sz="4904" b="1"/>
            </a:lvl5pPr>
            <a:lvl6pPr marL="7005569" indent="0">
              <a:buNone/>
              <a:defRPr sz="4904" b="1"/>
            </a:lvl6pPr>
            <a:lvl7pPr marL="8406682" indent="0">
              <a:buNone/>
              <a:defRPr sz="4904" b="1"/>
            </a:lvl7pPr>
            <a:lvl8pPr marL="9807797" indent="0">
              <a:buNone/>
              <a:defRPr sz="4904" b="1"/>
            </a:lvl8pPr>
            <a:lvl9pPr marL="11208910" indent="0">
              <a:buNone/>
              <a:defRPr sz="490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18352710" y="6919486"/>
            <a:ext cx="9011364" cy="46736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4904"/>
            </a:lvl1pPr>
            <a:lvl2pPr marL="1401114" indent="0">
              <a:buNone/>
              <a:defRPr sz="4904"/>
            </a:lvl2pPr>
            <a:lvl3pPr marL="2802227" indent="0">
              <a:buNone/>
              <a:defRPr sz="4904"/>
            </a:lvl3pPr>
            <a:lvl4pPr marL="4203342" indent="0">
              <a:buNone/>
              <a:defRPr sz="4904"/>
            </a:lvl4pPr>
            <a:lvl5pPr marL="5604455" indent="0">
              <a:buNone/>
              <a:defRPr sz="4904"/>
            </a:lvl5pPr>
            <a:lvl6pPr marL="7005569" indent="0">
              <a:buNone/>
              <a:defRPr sz="4904"/>
            </a:lvl6pPr>
            <a:lvl7pPr marL="8406682" indent="0">
              <a:buNone/>
              <a:defRPr sz="4904"/>
            </a:lvl7pPr>
            <a:lvl8pPr marL="9807797" indent="0">
              <a:buNone/>
              <a:defRPr sz="4904"/>
            </a:lvl8pPr>
            <a:lvl9pPr marL="11208910" indent="0">
              <a:buNone/>
              <a:defRPr sz="490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18348551" y="14946212"/>
            <a:ext cx="9023298" cy="2021513"/>
          </a:xfrm>
        </p:spPr>
        <p:txBody>
          <a:bodyPr anchor="t">
            <a:normAutofit/>
          </a:bodyPr>
          <a:lstStyle>
            <a:lvl1pPr marL="0" indent="0">
              <a:buNone/>
              <a:defRPr sz="429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1401114" indent="0">
              <a:buNone/>
              <a:defRPr sz="3677"/>
            </a:lvl2pPr>
            <a:lvl3pPr marL="2802227" indent="0">
              <a:buNone/>
              <a:defRPr sz="3065"/>
            </a:lvl3pPr>
            <a:lvl4pPr marL="4203342" indent="0">
              <a:buNone/>
              <a:defRPr sz="2758"/>
            </a:lvl4pPr>
            <a:lvl5pPr marL="5604455" indent="0">
              <a:buNone/>
              <a:defRPr sz="2758"/>
            </a:lvl5pPr>
            <a:lvl6pPr marL="7005569" indent="0">
              <a:buNone/>
              <a:defRPr sz="2758"/>
            </a:lvl6pPr>
            <a:lvl7pPr marL="8406682" indent="0">
              <a:buNone/>
              <a:defRPr sz="2758"/>
            </a:lvl7pPr>
            <a:lvl8pPr marL="9807797" indent="0">
              <a:buNone/>
              <a:defRPr sz="2758"/>
            </a:lvl8pPr>
            <a:lvl9pPr marL="11208910" indent="0">
              <a:buNone/>
              <a:defRPr sz="275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27790352" y="13179010"/>
            <a:ext cx="9016247" cy="1767203"/>
          </a:xfrm>
        </p:spPr>
        <p:txBody>
          <a:bodyPr anchor="b">
            <a:noAutofit/>
          </a:bodyPr>
          <a:lstStyle>
            <a:lvl1pPr marL="0" indent="0">
              <a:buNone/>
              <a:defRPr sz="5400" b="1">
                <a:solidFill>
                  <a:schemeClr val="bg1"/>
                </a:solidFill>
              </a:defRPr>
            </a:lvl1pPr>
            <a:lvl2pPr marL="1401114" indent="0">
              <a:buNone/>
              <a:defRPr sz="6129" b="1"/>
            </a:lvl2pPr>
            <a:lvl3pPr marL="2802227" indent="0">
              <a:buNone/>
              <a:defRPr sz="5516" b="1"/>
            </a:lvl3pPr>
            <a:lvl4pPr marL="4203342" indent="0">
              <a:buNone/>
              <a:defRPr sz="4904" b="1"/>
            </a:lvl4pPr>
            <a:lvl5pPr marL="5604455" indent="0">
              <a:buNone/>
              <a:defRPr sz="4904" b="1"/>
            </a:lvl5pPr>
            <a:lvl6pPr marL="7005569" indent="0">
              <a:buNone/>
              <a:defRPr sz="4904" b="1"/>
            </a:lvl6pPr>
            <a:lvl7pPr marL="8406682" indent="0">
              <a:buNone/>
              <a:defRPr sz="4904" b="1"/>
            </a:lvl7pPr>
            <a:lvl8pPr marL="9807797" indent="0">
              <a:buNone/>
              <a:defRPr sz="4904" b="1"/>
            </a:lvl8pPr>
            <a:lvl9pPr marL="11208910" indent="0">
              <a:buNone/>
              <a:defRPr sz="490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27790349" y="6919486"/>
            <a:ext cx="9016247" cy="46736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4904"/>
            </a:lvl1pPr>
            <a:lvl2pPr marL="1401114" indent="0">
              <a:buNone/>
              <a:defRPr sz="4904"/>
            </a:lvl2pPr>
            <a:lvl3pPr marL="2802227" indent="0">
              <a:buNone/>
              <a:defRPr sz="4904"/>
            </a:lvl3pPr>
            <a:lvl4pPr marL="4203342" indent="0">
              <a:buNone/>
              <a:defRPr sz="4904"/>
            </a:lvl4pPr>
            <a:lvl5pPr marL="5604455" indent="0">
              <a:buNone/>
              <a:defRPr sz="4904"/>
            </a:lvl5pPr>
            <a:lvl6pPr marL="7005569" indent="0">
              <a:buNone/>
              <a:defRPr sz="4904"/>
            </a:lvl6pPr>
            <a:lvl7pPr marL="8406682" indent="0">
              <a:buNone/>
              <a:defRPr sz="4904"/>
            </a:lvl7pPr>
            <a:lvl8pPr marL="9807797" indent="0">
              <a:buNone/>
              <a:defRPr sz="4904"/>
            </a:lvl8pPr>
            <a:lvl9pPr marL="11208910" indent="0">
              <a:buNone/>
              <a:defRPr sz="490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27789967" y="14946206"/>
            <a:ext cx="9028191" cy="2021513"/>
          </a:xfrm>
        </p:spPr>
        <p:txBody>
          <a:bodyPr anchor="t">
            <a:normAutofit/>
          </a:bodyPr>
          <a:lstStyle>
            <a:lvl1pPr marL="0" indent="0">
              <a:buNone/>
              <a:defRPr sz="429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1401114" indent="0">
              <a:buNone/>
              <a:defRPr sz="3677"/>
            </a:lvl2pPr>
            <a:lvl3pPr marL="2802227" indent="0">
              <a:buNone/>
              <a:defRPr sz="3065"/>
            </a:lvl3pPr>
            <a:lvl4pPr marL="4203342" indent="0">
              <a:buNone/>
              <a:defRPr sz="2758"/>
            </a:lvl4pPr>
            <a:lvl5pPr marL="5604455" indent="0">
              <a:buNone/>
              <a:defRPr sz="2758"/>
            </a:lvl5pPr>
            <a:lvl6pPr marL="7005569" indent="0">
              <a:buNone/>
              <a:defRPr sz="2758"/>
            </a:lvl6pPr>
            <a:lvl7pPr marL="8406682" indent="0">
              <a:buNone/>
              <a:defRPr sz="2758"/>
            </a:lvl7pPr>
            <a:lvl8pPr marL="9807797" indent="0">
              <a:buNone/>
              <a:defRPr sz="2758"/>
            </a:lvl8pPr>
            <a:lvl9pPr marL="11208910" indent="0">
              <a:buNone/>
              <a:defRPr sz="275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93894E97-BD96-4A8E-8483-51D354C33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406" y="1119718"/>
            <a:ext cx="23164559" cy="20806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016448E8-757D-41C9-A0B5-2CF6397EDBA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086725" y="3549650"/>
            <a:ext cx="23164800" cy="1498600"/>
          </a:xfrm>
        </p:spPr>
        <p:txBody>
          <a:bodyPr>
            <a:normAutofit/>
          </a:bodyPr>
          <a:lstStyle>
            <a:lvl1pPr marL="0" marR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2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Author’s Name and Affiliation or subtitle</a:t>
            </a:r>
          </a:p>
        </p:txBody>
      </p:sp>
      <p:sp>
        <p:nvSpPr>
          <p:cNvPr id="18" name="Picture Placeholder 11">
            <a:extLst>
              <a:ext uri="{FF2B5EF4-FFF2-40B4-BE49-F238E27FC236}">
                <a16:creationId xmlns:a16="http://schemas.microsoft.com/office/drawing/2014/main" id="{C04F03F4-0E37-44FF-94CB-7DACCE67160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1815088" y="806450"/>
            <a:ext cx="5029200" cy="4241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logo</a:t>
            </a:r>
          </a:p>
        </p:txBody>
      </p:sp>
    </p:spTree>
    <p:extLst>
      <p:ext uri="{BB962C8B-B14F-4D97-AF65-F5344CB8AC3E}">
        <p14:creationId xmlns:p14="http://schemas.microsoft.com/office/powerpoint/2010/main" val="1052933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EE2EA88-E0A5-4417-BD46-800AA9D7B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406" y="1119718"/>
            <a:ext cx="23164559" cy="20806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C77FB204-8534-4BB9-88C2-0D4971A8B4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86725" y="3549650"/>
            <a:ext cx="23164800" cy="1498600"/>
          </a:xfrm>
        </p:spPr>
        <p:txBody>
          <a:bodyPr>
            <a:normAutofit/>
          </a:bodyPr>
          <a:lstStyle>
            <a:lvl1pPr marL="0" marR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2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Author’s Name and Affiliation or subtitle</a:t>
            </a:r>
          </a:p>
        </p:txBody>
      </p:sp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4945AFCE-C400-4015-9A17-44783525356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1815088" y="806450"/>
            <a:ext cx="5029200" cy="4241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logo</a:t>
            </a:r>
          </a:p>
        </p:txBody>
      </p:sp>
    </p:spTree>
    <p:extLst>
      <p:ext uri="{BB962C8B-B14F-4D97-AF65-F5344CB8AC3E}">
        <p14:creationId xmlns:p14="http://schemas.microsoft.com/office/powerpoint/2010/main" val="515448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06118" y="5598583"/>
            <a:ext cx="26306818" cy="133441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ED1D03B-E236-44A1-96F3-1FDDA7B7373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86725" y="3549650"/>
            <a:ext cx="23164800" cy="1498600"/>
          </a:xfrm>
        </p:spPr>
        <p:txBody>
          <a:bodyPr>
            <a:noAutofit/>
          </a:bodyPr>
          <a:lstStyle>
            <a:lvl1pPr marL="0" marR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2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Author’s Name and Affiliation or subtitle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7518F926-74A9-4966-B1B2-24858F0F1D0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1815088" y="806450"/>
            <a:ext cx="5029200" cy="4241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logo</a:t>
            </a:r>
          </a:p>
        </p:txBody>
      </p:sp>
    </p:spTree>
    <p:extLst>
      <p:ext uri="{BB962C8B-B14F-4D97-AF65-F5344CB8AC3E}">
        <p14:creationId xmlns:p14="http://schemas.microsoft.com/office/powerpoint/2010/main" val="525754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829067" y="1119717"/>
            <a:ext cx="8083868" cy="17822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7466" y="1119717"/>
            <a:ext cx="23782973" cy="1782297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6007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5135" y="13689687"/>
            <a:ext cx="28117800" cy="5033903"/>
          </a:xfrm>
          <a:prstGeom prst="rect">
            <a:avLst/>
          </a:prstGeom>
        </p:spPr>
        <p:txBody>
          <a:bodyPr wrap="none" anchor="t">
            <a:normAutofit/>
          </a:bodyPr>
          <a:lstStyle>
            <a:lvl1pPr algn="r">
              <a:defRPr sz="17000" b="0" i="0" spc="-919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95132" y="11329419"/>
            <a:ext cx="28117800" cy="2312343"/>
          </a:xfrm>
        </p:spPr>
        <p:txBody>
          <a:bodyPr anchor="b">
            <a:normAutofit/>
          </a:bodyPr>
          <a:lstStyle>
            <a:lvl1pPr marL="0" indent="0" algn="r">
              <a:buNone/>
              <a:defRPr sz="9806" b="0" i="0">
                <a:solidFill>
                  <a:schemeClr val="bg1">
                    <a:lumMod val="65000"/>
                    <a:lumOff val="35000"/>
                  </a:schemeClr>
                </a:solidFill>
                <a:latin typeface="Arial" charset="0"/>
              </a:defRPr>
            </a:lvl1pPr>
            <a:lvl2pPr marL="1401114" indent="0" algn="ctr">
              <a:buNone/>
              <a:defRPr sz="6129"/>
            </a:lvl2pPr>
            <a:lvl3pPr marL="2802227" indent="0" algn="ctr">
              <a:buNone/>
              <a:defRPr sz="5516"/>
            </a:lvl3pPr>
            <a:lvl4pPr marL="4203342" indent="0" algn="ctr">
              <a:buNone/>
              <a:defRPr sz="4904"/>
            </a:lvl4pPr>
            <a:lvl5pPr marL="5604455" indent="0" algn="ctr">
              <a:buNone/>
              <a:defRPr sz="4904"/>
            </a:lvl5pPr>
            <a:lvl6pPr marL="7005569" indent="0" algn="ctr">
              <a:buNone/>
              <a:defRPr sz="4904"/>
            </a:lvl6pPr>
            <a:lvl7pPr marL="8406682" indent="0" algn="ctr">
              <a:buNone/>
              <a:defRPr sz="4904"/>
            </a:lvl7pPr>
            <a:lvl8pPr marL="9807797" indent="0" algn="ctr">
              <a:buNone/>
              <a:defRPr sz="4904"/>
            </a:lvl8pPr>
            <a:lvl9pPr marL="11208910" indent="0" algn="ctr">
              <a:buNone/>
              <a:defRPr sz="4904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96216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27A79F8-DE90-4C1F-8209-A5452C2C4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406" y="1119718"/>
            <a:ext cx="23164559" cy="208068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7200E590-58AF-4523-BC26-4E577BBA9DF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86725" y="3549650"/>
            <a:ext cx="23164800" cy="1498600"/>
          </a:xfrm>
        </p:spPr>
        <p:txBody>
          <a:bodyPr>
            <a:normAutofit/>
          </a:bodyPr>
          <a:lstStyle>
            <a:lvl1pPr marL="0" marR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200"/>
            </a:lvl1pPr>
          </a:lstStyle>
          <a:p>
            <a:pPr marL="0" marR="0" lvl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Author’s Name and Affiliation or subtitle</a:t>
            </a:r>
          </a:p>
        </p:txBody>
      </p:sp>
      <p:sp>
        <p:nvSpPr>
          <p:cNvPr id="10" name="Picture Placeholder 11">
            <a:extLst>
              <a:ext uri="{FF2B5EF4-FFF2-40B4-BE49-F238E27FC236}">
                <a16:creationId xmlns:a16="http://schemas.microsoft.com/office/drawing/2014/main" id="{F4EA1669-3A6C-41D3-BB6C-AE9704E3DA0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1815088" y="806450"/>
            <a:ext cx="5029200" cy="4241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logo</a:t>
            </a:r>
          </a:p>
        </p:txBody>
      </p:sp>
    </p:spTree>
    <p:extLst>
      <p:ext uri="{BB962C8B-B14F-4D97-AF65-F5344CB8AC3E}">
        <p14:creationId xmlns:p14="http://schemas.microsoft.com/office/powerpoint/2010/main" val="98569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627686" y="13689687"/>
            <a:ext cx="28117800" cy="5033903"/>
          </a:xfrm>
          <a:prstGeom prst="rect">
            <a:avLst/>
          </a:prstGeom>
        </p:spPr>
        <p:txBody>
          <a:bodyPr wrap="none" anchor="t">
            <a:normAutofit/>
          </a:bodyPr>
          <a:lstStyle>
            <a:lvl1pPr algn="l">
              <a:defRPr sz="17000" b="0" i="0" spc="-919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2627686" y="11327270"/>
            <a:ext cx="28117800" cy="2312343"/>
          </a:xfrm>
        </p:spPr>
        <p:txBody>
          <a:bodyPr anchor="b">
            <a:normAutofit/>
          </a:bodyPr>
          <a:lstStyle>
            <a:lvl1pPr marL="0" indent="0" algn="l">
              <a:buNone/>
              <a:defRPr sz="9806" b="0" i="0">
                <a:solidFill>
                  <a:schemeClr val="bg1">
                    <a:lumMod val="65000"/>
                    <a:lumOff val="35000"/>
                  </a:schemeClr>
                </a:solidFill>
                <a:latin typeface="Arial" charset="0"/>
              </a:defRPr>
            </a:lvl1pPr>
            <a:lvl2pPr marL="1401114" indent="0" algn="ctr">
              <a:buNone/>
              <a:defRPr sz="6129"/>
            </a:lvl2pPr>
            <a:lvl3pPr marL="2802227" indent="0" algn="ctr">
              <a:buNone/>
              <a:defRPr sz="5516"/>
            </a:lvl3pPr>
            <a:lvl4pPr marL="4203342" indent="0" algn="ctr">
              <a:buNone/>
              <a:defRPr sz="4904"/>
            </a:lvl4pPr>
            <a:lvl5pPr marL="5604455" indent="0" algn="ctr">
              <a:buNone/>
              <a:defRPr sz="4904"/>
            </a:lvl5pPr>
            <a:lvl6pPr marL="7005569" indent="0" algn="ctr">
              <a:buNone/>
              <a:defRPr sz="4904"/>
            </a:lvl6pPr>
            <a:lvl7pPr marL="8406682" indent="0" algn="ctr">
              <a:buNone/>
              <a:defRPr sz="4904"/>
            </a:lvl7pPr>
            <a:lvl8pPr marL="9807797" indent="0" algn="ctr">
              <a:buNone/>
              <a:defRPr sz="4904"/>
            </a:lvl8pPr>
            <a:lvl9pPr marL="11208910" indent="0" algn="ctr">
              <a:buNone/>
              <a:defRPr sz="4904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799108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44000" y="5598583"/>
            <a:ext cx="15452539" cy="133441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33509" y="5598583"/>
            <a:ext cx="15479427" cy="133441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BAEDC9A-F45F-4DE1-A7F8-E37537605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406" y="1119718"/>
            <a:ext cx="23164559" cy="208068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5FD0D27E-130D-4072-A5F9-07106584130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86725" y="3549650"/>
            <a:ext cx="23164800" cy="1498600"/>
          </a:xfrm>
        </p:spPr>
        <p:txBody>
          <a:bodyPr>
            <a:normAutofit/>
          </a:bodyPr>
          <a:lstStyle>
            <a:lvl1pPr marL="0" marR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200"/>
            </a:lvl1pPr>
          </a:lstStyle>
          <a:p>
            <a:pPr marL="0" marR="0" lvl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Author’s Name and Affiliation or subtitle</a:t>
            </a:r>
          </a:p>
        </p:txBody>
      </p:sp>
      <p:sp>
        <p:nvSpPr>
          <p:cNvPr id="10" name="Picture Placeholder 11">
            <a:extLst>
              <a:ext uri="{FF2B5EF4-FFF2-40B4-BE49-F238E27FC236}">
                <a16:creationId xmlns:a16="http://schemas.microsoft.com/office/drawing/2014/main" id="{FDFE362B-B69C-4263-B8D7-6CA5972D222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1815088" y="806450"/>
            <a:ext cx="5029200" cy="4241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logo</a:t>
            </a:r>
          </a:p>
        </p:txBody>
      </p:sp>
    </p:spTree>
    <p:extLst>
      <p:ext uri="{BB962C8B-B14F-4D97-AF65-F5344CB8AC3E}">
        <p14:creationId xmlns:p14="http://schemas.microsoft.com/office/powerpoint/2010/main" val="2408307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444000" y="5378824"/>
            <a:ext cx="15452539" cy="2303406"/>
          </a:xfrm>
        </p:spPr>
        <p:txBody>
          <a:bodyPr anchor="b">
            <a:noAutofit/>
          </a:bodyPr>
          <a:lstStyle>
            <a:lvl1pPr marL="0" indent="0">
              <a:buNone/>
              <a:defRPr sz="8800" b="1">
                <a:solidFill>
                  <a:schemeClr val="bg1"/>
                </a:solidFill>
              </a:defRPr>
            </a:lvl1pPr>
            <a:lvl2pPr marL="1401114" indent="0">
              <a:buNone/>
              <a:defRPr sz="6129" b="1"/>
            </a:lvl2pPr>
            <a:lvl3pPr marL="2802227" indent="0">
              <a:buNone/>
              <a:defRPr sz="5516" b="1"/>
            </a:lvl3pPr>
            <a:lvl4pPr marL="4203342" indent="0">
              <a:buNone/>
              <a:defRPr sz="4904" b="1"/>
            </a:lvl4pPr>
            <a:lvl5pPr marL="5604455" indent="0">
              <a:buNone/>
              <a:defRPr sz="4904" b="1"/>
            </a:lvl5pPr>
            <a:lvl6pPr marL="7005569" indent="0">
              <a:buNone/>
              <a:defRPr sz="4904" b="1"/>
            </a:lvl6pPr>
            <a:lvl7pPr marL="8406682" indent="0">
              <a:buNone/>
              <a:defRPr sz="4904" b="1"/>
            </a:lvl7pPr>
            <a:lvl8pPr marL="9807797" indent="0">
              <a:buNone/>
              <a:defRPr sz="4904" b="1"/>
            </a:lvl8pPr>
            <a:lvl9pPr marL="11208910" indent="0">
              <a:buNone/>
              <a:defRPr sz="490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44000" y="7682230"/>
            <a:ext cx="15452539" cy="1129940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19433508" y="5378824"/>
            <a:ext cx="15484310" cy="2303406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8800" b="1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433508" y="7682230"/>
            <a:ext cx="15484310" cy="1129940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A43E537-8A67-4C55-A658-A60312D3B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406" y="1119718"/>
            <a:ext cx="23164559" cy="208068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AB232852-118D-42C3-84D2-648573B1E55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86725" y="3549650"/>
            <a:ext cx="23164800" cy="1498600"/>
          </a:xfrm>
        </p:spPr>
        <p:txBody>
          <a:bodyPr>
            <a:normAutofit/>
          </a:bodyPr>
          <a:lstStyle>
            <a:lvl1pPr marL="0" marR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200"/>
            </a:lvl1pPr>
          </a:lstStyle>
          <a:p>
            <a:pPr marL="0" marR="0" lvl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Author’s Name and Affiliation or subtitle</a:t>
            </a:r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124B38DF-689B-403C-BC9D-A53E39A741E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1815088" y="806450"/>
            <a:ext cx="5029200" cy="4241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logo</a:t>
            </a:r>
          </a:p>
        </p:txBody>
      </p:sp>
    </p:spTree>
    <p:extLst>
      <p:ext uri="{BB962C8B-B14F-4D97-AF65-F5344CB8AC3E}">
        <p14:creationId xmlns:p14="http://schemas.microsoft.com/office/powerpoint/2010/main" val="4274041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F13D36A-0AE5-4758-B816-C075E8FF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406" y="1119718"/>
            <a:ext cx="23164559" cy="208068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883D1A8F-C1EB-4FA8-945E-670FAE84427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86725" y="3549650"/>
            <a:ext cx="23164800" cy="1498600"/>
          </a:xfrm>
        </p:spPr>
        <p:txBody>
          <a:bodyPr>
            <a:normAutofit/>
          </a:bodyPr>
          <a:lstStyle>
            <a:lvl1pPr marL="0" marR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200"/>
            </a:lvl1pPr>
          </a:lstStyle>
          <a:p>
            <a:pPr marL="0" marR="0" lvl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Author’s Name and Affiliation or subtitle</a:t>
            </a:r>
          </a:p>
        </p:txBody>
      </p:sp>
      <p:sp>
        <p:nvSpPr>
          <p:cNvPr id="8" name="Picture Placeholder 11">
            <a:extLst>
              <a:ext uri="{FF2B5EF4-FFF2-40B4-BE49-F238E27FC236}">
                <a16:creationId xmlns:a16="http://schemas.microsoft.com/office/drawing/2014/main" id="{435DF14F-0414-45E5-9510-331D12FF92B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1815088" y="806450"/>
            <a:ext cx="5029200" cy="4241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logo</a:t>
            </a:r>
          </a:p>
        </p:txBody>
      </p:sp>
    </p:spTree>
    <p:extLst>
      <p:ext uri="{BB962C8B-B14F-4D97-AF65-F5344CB8AC3E}">
        <p14:creationId xmlns:p14="http://schemas.microsoft.com/office/powerpoint/2010/main" val="2271369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9678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38304" y="6285019"/>
            <a:ext cx="18979515" cy="116888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44002" y="6309360"/>
            <a:ext cx="11229977" cy="11688870"/>
          </a:xfrm>
        </p:spPr>
        <p:txBody>
          <a:bodyPr/>
          <a:lstStyle>
            <a:lvl1pPr marL="0" indent="0">
              <a:buNone/>
              <a:defRPr sz="4904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1401114" indent="0">
              <a:buNone/>
              <a:defRPr sz="4290"/>
            </a:lvl2pPr>
            <a:lvl3pPr marL="2802227" indent="0">
              <a:buNone/>
              <a:defRPr sz="3677"/>
            </a:lvl3pPr>
            <a:lvl4pPr marL="4203342" indent="0">
              <a:buNone/>
              <a:defRPr sz="3065"/>
            </a:lvl4pPr>
            <a:lvl5pPr marL="5604455" indent="0">
              <a:buNone/>
              <a:defRPr sz="3065"/>
            </a:lvl5pPr>
            <a:lvl6pPr marL="7005569" indent="0">
              <a:buNone/>
              <a:defRPr sz="3065"/>
            </a:lvl6pPr>
            <a:lvl7pPr marL="8406682" indent="0">
              <a:buNone/>
              <a:defRPr sz="3065"/>
            </a:lvl7pPr>
            <a:lvl8pPr marL="9807797" indent="0">
              <a:buNone/>
              <a:defRPr sz="3065"/>
            </a:lvl8pPr>
            <a:lvl9pPr marL="11208910" indent="0">
              <a:buNone/>
              <a:defRPr sz="30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164C65F-EC2A-472C-8B5B-3BBE03481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406" y="1119718"/>
            <a:ext cx="23164559" cy="208068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AAE2ADD-CE36-4FB1-BAA2-63AC7B8E2FB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86725" y="3549650"/>
            <a:ext cx="23164800" cy="1498600"/>
          </a:xfrm>
        </p:spPr>
        <p:txBody>
          <a:bodyPr>
            <a:normAutofit/>
          </a:bodyPr>
          <a:lstStyle>
            <a:lvl1pPr marL="0" marR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200"/>
            </a:lvl1pPr>
          </a:lstStyle>
          <a:p>
            <a:pPr marL="0" marR="0" lvl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Author’s Name and Affiliation or subtitle</a:t>
            </a:r>
          </a:p>
        </p:txBody>
      </p:sp>
      <p:sp>
        <p:nvSpPr>
          <p:cNvPr id="11" name="Picture Placeholder 11">
            <a:extLst>
              <a:ext uri="{FF2B5EF4-FFF2-40B4-BE49-F238E27FC236}">
                <a16:creationId xmlns:a16="http://schemas.microsoft.com/office/drawing/2014/main" id="{A9B2C994-BDA1-4F72-9A9C-41E01D15188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1815088" y="806450"/>
            <a:ext cx="5029200" cy="4241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logo</a:t>
            </a:r>
          </a:p>
        </p:txBody>
      </p:sp>
    </p:spTree>
    <p:extLst>
      <p:ext uri="{BB962C8B-B14F-4D97-AF65-F5344CB8AC3E}">
        <p14:creationId xmlns:p14="http://schemas.microsoft.com/office/powerpoint/2010/main" val="2461633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12806" y="7876275"/>
            <a:ext cx="23905014" cy="105055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8720" y="5378825"/>
            <a:ext cx="9192410" cy="13002986"/>
          </a:xfrm>
        </p:spPr>
        <p:txBody>
          <a:bodyPr/>
          <a:lstStyle>
            <a:lvl1pPr marL="0" indent="0">
              <a:buNone/>
              <a:defRPr sz="4904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1401114" indent="0">
              <a:buNone/>
              <a:defRPr sz="4290"/>
            </a:lvl2pPr>
            <a:lvl3pPr marL="2802227" indent="0">
              <a:buNone/>
              <a:defRPr sz="3677"/>
            </a:lvl3pPr>
            <a:lvl4pPr marL="4203342" indent="0">
              <a:buNone/>
              <a:defRPr sz="3065"/>
            </a:lvl4pPr>
            <a:lvl5pPr marL="5604455" indent="0">
              <a:buNone/>
              <a:defRPr sz="3065"/>
            </a:lvl5pPr>
            <a:lvl6pPr marL="7005569" indent="0">
              <a:buNone/>
              <a:defRPr sz="3065"/>
            </a:lvl6pPr>
            <a:lvl7pPr marL="8406682" indent="0">
              <a:buNone/>
              <a:defRPr sz="3065"/>
            </a:lvl7pPr>
            <a:lvl8pPr marL="9807797" indent="0">
              <a:buNone/>
              <a:defRPr sz="3065"/>
            </a:lvl8pPr>
            <a:lvl9pPr marL="11208910" indent="0">
              <a:buNone/>
              <a:defRPr sz="30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869CD85A-1825-408B-8B36-D1A56D7DAD8F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11012804" y="5378824"/>
            <a:ext cx="23905014" cy="230340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8800" b="1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4125B76-CA8E-4416-B1BD-153023587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406" y="1119718"/>
            <a:ext cx="23164559" cy="208068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80C412A5-BD14-479B-9971-27239C2CB75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86725" y="3549650"/>
            <a:ext cx="23164800" cy="1498600"/>
          </a:xfrm>
        </p:spPr>
        <p:txBody>
          <a:bodyPr>
            <a:normAutofit/>
          </a:bodyPr>
          <a:lstStyle>
            <a:lvl1pPr marL="0" marR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200"/>
            </a:lvl1pPr>
          </a:lstStyle>
          <a:p>
            <a:pPr marL="0" marR="0" lvl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Author’s Name and Affiliation or subtitle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175ADB1A-9B49-466E-BADE-3C99AE3B8B9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1815088" y="806450"/>
            <a:ext cx="5029200" cy="4241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logo</a:t>
            </a:r>
          </a:p>
        </p:txBody>
      </p:sp>
    </p:spTree>
    <p:extLst>
      <p:ext uri="{BB962C8B-B14F-4D97-AF65-F5344CB8AC3E}">
        <p14:creationId xmlns:p14="http://schemas.microsoft.com/office/powerpoint/2010/main" val="632197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627686" y="13689687"/>
            <a:ext cx="28117800" cy="5033903"/>
          </a:xfrm>
        </p:spPr>
        <p:txBody>
          <a:bodyPr wrap="none" anchor="t">
            <a:normAutofit/>
          </a:bodyPr>
          <a:lstStyle>
            <a:lvl1pPr algn="l">
              <a:defRPr sz="17000" b="0" i="0" spc="-919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2627686" y="11327270"/>
            <a:ext cx="28117800" cy="2312343"/>
          </a:xfrm>
        </p:spPr>
        <p:txBody>
          <a:bodyPr anchor="b">
            <a:normAutofit/>
          </a:bodyPr>
          <a:lstStyle>
            <a:lvl1pPr marL="0" indent="0" algn="l">
              <a:buNone/>
              <a:defRPr sz="9806" b="0" i="0">
                <a:solidFill>
                  <a:schemeClr val="bg1">
                    <a:lumMod val="65000"/>
                    <a:lumOff val="35000"/>
                  </a:schemeClr>
                </a:solidFill>
                <a:latin typeface="Arial" charset="0"/>
              </a:defRPr>
            </a:lvl1pPr>
            <a:lvl2pPr marL="1401114" indent="0" algn="ctr">
              <a:buNone/>
              <a:defRPr sz="6129"/>
            </a:lvl2pPr>
            <a:lvl3pPr marL="2802227" indent="0" algn="ctr">
              <a:buNone/>
              <a:defRPr sz="5516"/>
            </a:lvl3pPr>
            <a:lvl4pPr marL="4203342" indent="0" algn="ctr">
              <a:buNone/>
              <a:defRPr sz="4904"/>
            </a:lvl4pPr>
            <a:lvl5pPr marL="5604455" indent="0" algn="ctr">
              <a:buNone/>
              <a:defRPr sz="4904"/>
            </a:lvl5pPr>
            <a:lvl6pPr marL="7005569" indent="0" algn="ctr">
              <a:buNone/>
              <a:defRPr sz="4904"/>
            </a:lvl6pPr>
            <a:lvl7pPr marL="8406682" indent="0" algn="ctr">
              <a:buNone/>
              <a:defRPr sz="4904"/>
            </a:lvl7pPr>
            <a:lvl8pPr marL="9807797" indent="0" algn="ctr">
              <a:buNone/>
              <a:defRPr sz="4904"/>
            </a:lvl8pPr>
            <a:lvl9pPr marL="11208910" indent="0" algn="ctr">
              <a:buNone/>
              <a:defRPr sz="490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510517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7859" y="7876275"/>
            <a:ext cx="26499961" cy="105055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8720" y="5378825"/>
            <a:ext cx="6897686" cy="13002986"/>
          </a:xfrm>
        </p:spPr>
        <p:txBody>
          <a:bodyPr/>
          <a:lstStyle>
            <a:lvl1pPr marL="0" indent="0">
              <a:buNone/>
              <a:defRPr sz="4904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1401114" indent="0">
              <a:buNone/>
              <a:defRPr sz="4290"/>
            </a:lvl2pPr>
            <a:lvl3pPr marL="2802227" indent="0">
              <a:buNone/>
              <a:defRPr sz="3677"/>
            </a:lvl3pPr>
            <a:lvl4pPr marL="4203342" indent="0">
              <a:buNone/>
              <a:defRPr sz="3065"/>
            </a:lvl4pPr>
            <a:lvl5pPr marL="5604455" indent="0">
              <a:buNone/>
              <a:defRPr sz="3065"/>
            </a:lvl5pPr>
            <a:lvl6pPr marL="7005569" indent="0">
              <a:buNone/>
              <a:defRPr sz="3065"/>
            </a:lvl6pPr>
            <a:lvl7pPr marL="8406682" indent="0">
              <a:buNone/>
              <a:defRPr sz="3065"/>
            </a:lvl7pPr>
            <a:lvl8pPr marL="9807797" indent="0">
              <a:buNone/>
              <a:defRPr sz="3065"/>
            </a:lvl8pPr>
            <a:lvl9pPr marL="11208910" indent="0">
              <a:buNone/>
              <a:defRPr sz="30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869CD85A-1825-408B-8B36-D1A56D7DAD8F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417859" y="5378824"/>
            <a:ext cx="26499959" cy="230340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8800" b="1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2521792-DC53-4DA3-B46C-D8F161E7C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406" y="1119718"/>
            <a:ext cx="23164559" cy="208068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85113C0E-1626-4742-9DCE-30C737C6037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86725" y="3549650"/>
            <a:ext cx="23164800" cy="1498600"/>
          </a:xfrm>
        </p:spPr>
        <p:txBody>
          <a:bodyPr>
            <a:normAutofit/>
          </a:bodyPr>
          <a:lstStyle>
            <a:lvl1pPr marL="0" marR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200"/>
            </a:lvl1pPr>
          </a:lstStyle>
          <a:p>
            <a:pPr marL="0" marR="0" lvl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Author’s Name and Affiliation or subtitle</a:t>
            </a:r>
          </a:p>
        </p:txBody>
      </p:sp>
      <p:sp>
        <p:nvSpPr>
          <p:cNvPr id="14" name="Picture Placeholder 11">
            <a:extLst>
              <a:ext uri="{FF2B5EF4-FFF2-40B4-BE49-F238E27FC236}">
                <a16:creationId xmlns:a16="http://schemas.microsoft.com/office/drawing/2014/main" id="{27394165-7DA1-468B-8647-6CC827C6637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1815088" y="806450"/>
            <a:ext cx="5029200" cy="4241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logo</a:t>
            </a:r>
          </a:p>
        </p:txBody>
      </p:sp>
    </p:spTree>
    <p:extLst>
      <p:ext uri="{BB962C8B-B14F-4D97-AF65-F5344CB8AC3E}">
        <p14:creationId xmlns:p14="http://schemas.microsoft.com/office/powerpoint/2010/main" val="341695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417859" y="7876276"/>
            <a:ext cx="26499961" cy="42529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8720" y="5378825"/>
            <a:ext cx="6897686" cy="13002986"/>
          </a:xfrm>
        </p:spPr>
        <p:txBody>
          <a:bodyPr/>
          <a:lstStyle>
            <a:lvl1pPr marL="0" indent="0">
              <a:buNone/>
              <a:defRPr sz="4904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1401114" indent="0">
              <a:buNone/>
              <a:defRPr sz="4290"/>
            </a:lvl2pPr>
            <a:lvl3pPr marL="2802227" indent="0">
              <a:buNone/>
              <a:defRPr sz="3677"/>
            </a:lvl3pPr>
            <a:lvl4pPr marL="4203342" indent="0">
              <a:buNone/>
              <a:defRPr sz="3065"/>
            </a:lvl4pPr>
            <a:lvl5pPr marL="5604455" indent="0">
              <a:buNone/>
              <a:defRPr sz="3065"/>
            </a:lvl5pPr>
            <a:lvl6pPr marL="7005569" indent="0">
              <a:buNone/>
              <a:defRPr sz="3065"/>
            </a:lvl6pPr>
            <a:lvl7pPr marL="8406682" indent="0">
              <a:buNone/>
              <a:defRPr sz="3065"/>
            </a:lvl7pPr>
            <a:lvl8pPr marL="9807797" indent="0">
              <a:buNone/>
              <a:defRPr sz="3065"/>
            </a:lvl8pPr>
            <a:lvl9pPr marL="11208910" indent="0">
              <a:buNone/>
              <a:defRPr sz="30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869CD85A-1825-408B-8B36-D1A56D7DAD8F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417859" y="5378824"/>
            <a:ext cx="26499959" cy="230340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8800" b="1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2521792-DC53-4DA3-B46C-D8F161E7C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406" y="1119718"/>
            <a:ext cx="23164559" cy="208068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85113C0E-1626-4742-9DCE-30C737C6037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86725" y="3549650"/>
            <a:ext cx="23164800" cy="1498600"/>
          </a:xfrm>
        </p:spPr>
        <p:txBody>
          <a:bodyPr>
            <a:normAutofit/>
          </a:bodyPr>
          <a:lstStyle>
            <a:lvl1pPr marL="0" marR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200"/>
            </a:lvl1pPr>
          </a:lstStyle>
          <a:p>
            <a:pPr marL="0" marR="0" lvl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Author’s Name and Affiliation or subtitle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77AF783-1CAE-4B6E-8675-8E6C1E504CFA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8412974" y="14909263"/>
            <a:ext cx="26499961" cy="42529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C37B62D0-3C25-4A50-B9FC-0CBED58E054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412974" y="12411811"/>
            <a:ext cx="26499959" cy="230340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8800" b="1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1">
            <a:extLst>
              <a:ext uri="{FF2B5EF4-FFF2-40B4-BE49-F238E27FC236}">
                <a16:creationId xmlns:a16="http://schemas.microsoft.com/office/drawing/2014/main" id="{70C92872-47C3-4E4A-A6FF-6493E6C351C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1815088" y="806450"/>
            <a:ext cx="5029200" cy="4241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logo</a:t>
            </a:r>
          </a:p>
        </p:txBody>
      </p:sp>
    </p:spTree>
    <p:extLst>
      <p:ext uri="{BB962C8B-B14F-4D97-AF65-F5344CB8AC3E}">
        <p14:creationId xmlns:p14="http://schemas.microsoft.com/office/powerpoint/2010/main" val="1232339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7859" y="7876276"/>
            <a:ext cx="26499961" cy="60279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8720" y="5378825"/>
            <a:ext cx="6897686" cy="13002986"/>
          </a:xfrm>
        </p:spPr>
        <p:txBody>
          <a:bodyPr/>
          <a:lstStyle>
            <a:lvl1pPr marL="0" indent="0">
              <a:buNone/>
              <a:defRPr sz="4904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1401114" indent="0">
              <a:buNone/>
              <a:defRPr sz="4290"/>
            </a:lvl2pPr>
            <a:lvl3pPr marL="2802227" indent="0">
              <a:buNone/>
              <a:defRPr sz="3677"/>
            </a:lvl3pPr>
            <a:lvl4pPr marL="4203342" indent="0">
              <a:buNone/>
              <a:defRPr sz="3065"/>
            </a:lvl4pPr>
            <a:lvl5pPr marL="5604455" indent="0">
              <a:buNone/>
              <a:defRPr sz="3065"/>
            </a:lvl5pPr>
            <a:lvl6pPr marL="7005569" indent="0">
              <a:buNone/>
              <a:defRPr sz="3065"/>
            </a:lvl6pPr>
            <a:lvl7pPr marL="8406682" indent="0">
              <a:buNone/>
              <a:defRPr sz="3065"/>
            </a:lvl7pPr>
            <a:lvl8pPr marL="9807797" indent="0">
              <a:buNone/>
              <a:defRPr sz="3065"/>
            </a:lvl8pPr>
            <a:lvl9pPr marL="11208910" indent="0">
              <a:buNone/>
              <a:defRPr sz="30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869CD85A-1825-408B-8B36-D1A56D7DAD8F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417859" y="5378824"/>
            <a:ext cx="26499959" cy="230340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8800" b="1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C0716FB4-8888-452C-8293-5866671ED53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17859" y="14362261"/>
            <a:ext cx="12653010" cy="40195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76A4DA31-70E1-47DF-962F-39C8A4403FD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2259925" y="14362261"/>
            <a:ext cx="12653010" cy="40195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B9183F8-8F95-4127-AF3F-B459DE007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406" y="1119718"/>
            <a:ext cx="23164559" cy="208068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D2310CBB-FFDF-4F3A-B7FC-59471EC9E62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86725" y="3549650"/>
            <a:ext cx="23164800" cy="1498600"/>
          </a:xfrm>
        </p:spPr>
        <p:txBody>
          <a:bodyPr>
            <a:normAutofit/>
          </a:bodyPr>
          <a:lstStyle>
            <a:lvl1pPr marL="0" marR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200"/>
            </a:lvl1pPr>
          </a:lstStyle>
          <a:p>
            <a:pPr marL="0" marR="0" lvl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Author’s Name and Affiliation or subtitle</a:t>
            </a:r>
          </a:p>
        </p:txBody>
      </p:sp>
      <p:sp>
        <p:nvSpPr>
          <p:cNvPr id="15" name="Picture Placeholder 11">
            <a:extLst>
              <a:ext uri="{FF2B5EF4-FFF2-40B4-BE49-F238E27FC236}">
                <a16:creationId xmlns:a16="http://schemas.microsoft.com/office/drawing/2014/main" id="{DC5E0CBC-3FB9-4791-A724-2BA98F2BE6C1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31815088" y="806450"/>
            <a:ext cx="5029200" cy="4241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logo</a:t>
            </a:r>
          </a:p>
        </p:txBody>
      </p:sp>
    </p:spTree>
    <p:extLst>
      <p:ext uri="{BB962C8B-B14F-4D97-AF65-F5344CB8AC3E}">
        <p14:creationId xmlns:p14="http://schemas.microsoft.com/office/powerpoint/2010/main" val="1555982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938304" y="6285019"/>
            <a:ext cx="18979515" cy="11688870"/>
          </a:xfrm>
        </p:spPr>
        <p:txBody>
          <a:bodyPr anchor="t"/>
          <a:lstStyle>
            <a:lvl1pPr marL="0" indent="0">
              <a:buNone/>
              <a:defRPr sz="9806"/>
            </a:lvl1pPr>
            <a:lvl2pPr marL="1401114" indent="0">
              <a:buNone/>
              <a:defRPr sz="8581"/>
            </a:lvl2pPr>
            <a:lvl3pPr marL="2802227" indent="0">
              <a:buNone/>
              <a:defRPr sz="7355"/>
            </a:lvl3pPr>
            <a:lvl4pPr marL="4203342" indent="0">
              <a:buNone/>
              <a:defRPr sz="6129"/>
            </a:lvl4pPr>
            <a:lvl5pPr marL="5604455" indent="0">
              <a:buNone/>
              <a:defRPr sz="6129"/>
            </a:lvl5pPr>
            <a:lvl6pPr marL="7005569" indent="0">
              <a:buNone/>
              <a:defRPr sz="6129"/>
            </a:lvl6pPr>
            <a:lvl7pPr marL="8406682" indent="0">
              <a:buNone/>
              <a:defRPr sz="6129"/>
            </a:lvl7pPr>
            <a:lvl8pPr marL="9807797" indent="0">
              <a:buNone/>
              <a:defRPr sz="6129"/>
            </a:lvl8pPr>
            <a:lvl9pPr marL="11208910" indent="0">
              <a:buNone/>
              <a:defRPr sz="6129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44002" y="6309360"/>
            <a:ext cx="11229977" cy="11688870"/>
          </a:xfrm>
        </p:spPr>
        <p:txBody>
          <a:bodyPr/>
          <a:lstStyle>
            <a:lvl1pPr marL="0" indent="0">
              <a:buNone/>
              <a:defRPr sz="4904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1401114" indent="0">
              <a:buNone/>
              <a:defRPr sz="4290"/>
            </a:lvl2pPr>
            <a:lvl3pPr marL="2802227" indent="0">
              <a:buNone/>
              <a:defRPr sz="3677"/>
            </a:lvl3pPr>
            <a:lvl4pPr marL="4203342" indent="0">
              <a:buNone/>
              <a:defRPr sz="3065"/>
            </a:lvl4pPr>
            <a:lvl5pPr marL="5604455" indent="0">
              <a:buNone/>
              <a:defRPr sz="3065"/>
            </a:lvl5pPr>
            <a:lvl6pPr marL="7005569" indent="0">
              <a:buNone/>
              <a:defRPr sz="3065"/>
            </a:lvl6pPr>
            <a:lvl7pPr marL="8406682" indent="0">
              <a:buNone/>
              <a:defRPr sz="3065"/>
            </a:lvl7pPr>
            <a:lvl8pPr marL="9807797" indent="0">
              <a:buNone/>
              <a:defRPr sz="3065"/>
            </a:lvl8pPr>
            <a:lvl9pPr marL="11208910" indent="0">
              <a:buNone/>
              <a:defRPr sz="30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12521B0-F294-4769-939E-30C808887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406" y="1119718"/>
            <a:ext cx="23164559" cy="208068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DEFD573-62A7-4118-A6F7-604D8A3C2B7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86725" y="3549650"/>
            <a:ext cx="23164800" cy="1498600"/>
          </a:xfrm>
        </p:spPr>
        <p:txBody>
          <a:bodyPr>
            <a:normAutofit/>
          </a:bodyPr>
          <a:lstStyle>
            <a:lvl1pPr marL="0" marR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200"/>
            </a:lvl1pPr>
          </a:lstStyle>
          <a:p>
            <a:pPr marL="0" marR="0" lvl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Author’s Name and Affiliation or subtitle</a:t>
            </a:r>
          </a:p>
        </p:txBody>
      </p:sp>
      <p:sp>
        <p:nvSpPr>
          <p:cNvPr id="11" name="Picture Placeholder 11">
            <a:extLst>
              <a:ext uri="{FF2B5EF4-FFF2-40B4-BE49-F238E27FC236}">
                <a16:creationId xmlns:a16="http://schemas.microsoft.com/office/drawing/2014/main" id="{4C1F3B20-6250-4D44-9062-A21011B1E44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1815088" y="806450"/>
            <a:ext cx="5029200" cy="4241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logo</a:t>
            </a:r>
          </a:p>
        </p:txBody>
      </p:sp>
    </p:spTree>
    <p:extLst>
      <p:ext uri="{BB962C8B-B14F-4D97-AF65-F5344CB8AC3E}">
        <p14:creationId xmlns:p14="http://schemas.microsoft.com/office/powerpoint/2010/main" val="85981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348" y="13392626"/>
            <a:ext cx="32335470" cy="2512689"/>
          </a:xfrm>
          <a:prstGeom prst="rect">
            <a:avLst/>
          </a:prstGeom>
        </p:spPr>
        <p:txBody>
          <a:bodyPr anchor="b"/>
          <a:lstStyle>
            <a:lvl1pPr>
              <a:defRPr sz="980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2348" y="5125885"/>
            <a:ext cx="32335470" cy="8266742"/>
          </a:xfrm>
        </p:spPr>
        <p:txBody>
          <a:bodyPr anchor="t"/>
          <a:lstStyle>
            <a:lvl1pPr marL="0" indent="0">
              <a:buNone/>
              <a:defRPr sz="9806"/>
            </a:lvl1pPr>
            <a:lvl2pPr marL="1401114" indent="0">
              <a:buNone/>
              <a:defRPr sz="8581"/>
            </a:lvl2pPr>
            <a:lvl3pPr marL="2802227" indent="0">
              <a:buNone/>
              <a:defRPr sz="7355"/>
            </a:lvl3pPr>
            <a:lvl4pPr marL="4203342" indent="0">
              <a:buNone/>
              <a:defRPr sz="6129"/>
            </a:lvl4pPr>
            <a:lvl5pPr marL="5604455" indent="0">
              <a:buNone/>
              <a:defRPr sz="6129"/>
            </a:lvl5pPr>
            <a:lvl6pPr marL="7005569" indent="0">
              <a:buNone/>
              <a:defRPr sz="6129"/>
            </a:lvl6pPr>
            <a:lvl7pPr marL="8406682" indent="0">
              <a:buNone/>
              <a:defRPr sz="6129"/>
            </a:lvl7pPr>
            <a:lvl8pPr marL="9807797" indent="0">
              <a:buNone/>
              <a:defRPr sz="6129"/>
            </a:lvl8pPr>
            <a:lvl9pPr marL="11208910" indent="0">
              <a:buNone/>
              <a:defRPr sz="6129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2349" y="15905316"/>
            <a:ext cx="32330587" cy="2092914"/>
          </a:xfrm>
        </p:spPr>
        <p:txBody>
          <a:bodyPr/>
          <a:lstStyle>
            <a:lvl1pPr marL="0" indent="0">
              <a:buNone/>
              <a:defRPr sz="4904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1401114" indent="0">
              <a:buNone/>
              <a:defRPr sz="4290"/>
            </a:lvl2pPr>
            <a:lvl3pPr marL="2802227" indent="0">
              <a:buNone/>
              <a:defRPr sz="3677"/>
            </a:lvl3pPr>
            <a:lvl4pPr marL="4203342" indent="0">
              <a:buNone/>
              <a:defRPr sz="3065"/>
            </a:lvl4pPr>
            <a:lvl5pPr marL="5604455" indent="0">
              <a:buNone/>
              <a:defRPr sz="3065"/>
            </a:lvl5pPr>
            <a:lvl6pPr marL="7005569" indent="0">
              <a:buNone/>
              <a:defRPr sz="3065"/>
            </a:lvl6pPr>
            <a:lvl7pPr marL="8406682" indent="0">
              <a:buNone/>
              <a:defRPr sz="3065"/>
            </a:lvl7pPr>
            <a:lvl8pPr marL="9807797" indent="0">
              <a:buNone/>
              <a:defRPr sz="3065"/>
            </a:lvl8pPr>
            <a:lvl9pPr marL="11208910" indent="0">
              <a:buNone/>
              <a:defRPr sz="30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021932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348" y="1119718"/>
            <a:ext cx="32335470" cy="10838655"/>
          </a:xfrm>
          <a:prstGeom prst="rect">
            <a:avLst/>
          </a:prstGeom>
        </p:spPr>
        <p:txBody>
          <a:bodyPr anchor="ctr"/>
          <a:lstStyle>
            <a:lvl1pPr>
              <a:defRPr sz="980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2349" y="13767490"/>
            <a:ext cx="32330587" cy="4605600"/>
          </a:xfrm>
        </p:spPr>
        <p:txBody>
          <a:bodyPr anchor="ctr"/>
          <a:lstStyle>
            <a:lvl1pPr marL="0" indent="0">
              <a:buNone/>
              <a:defRPr sz="4904"/>
            </a:lvl1pPr>
            <a:lvl2pPr marL="1401114" indent="0">
              <a:buNone/>
              <a:defRPr sz="4290"/>
            </a:lvl2pPr>
            <a:lvl3pPr marL="2802227" indent="0">
              <a:buNone/>
              <a:defRPr sz="3677"/>
            </a:lvl3pPr>
            <a:lvl4pPr marL="4203342" indent="0">
              <a:buNone/>
              <a:defRPr sz="3065"/>
            </a:lvl4pPr>
            <a:lvl5pPr marL="5604455" indent="0">
              <a:buNone/>
              <a:defRPr sz="3065"/>
            </a:lvl5pPr>
            <a:lvl6pPr marL="7005569" indent="0">
              <a:buNone/>
              <a:defRPr sz="3065"/>
            </a:lvl6pPr>
            <a:lvl7pPr marL="8406682" indent="0">
              <a:buNone/>
              <a:defRPr sz="3065"/>
            </a:lvl7pPr>
            <a:lvl8pPr marL="9807797" indent="0">
              <a:buNone/>
              <a:defRPr sz="3065"/>
            </a:lvl8pPr>
            <a:lvl9pPr marL="11208910" indent="0">
              <a:buNone/>
              <a:defRPr sz="30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33617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5434" y="1119717"/>
            <a:ext cx="24527629" cy="9178239"/>
          </a:xfrm>
          <a:prstGeom prst="rect">
            <a:avLst/>
          </a:prstGeom>
        </p:spPr>
        <p:txBody>
          <a:bodyPr anchor="ctr"/>
          <a:lstStyle>
            <a:lvl1pPr>
              <a:defRPr sz="1348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5290983" y="10321042"/>
            <a:ext cx="26913319" cy="1683502"/>
          </a:xfrm>
        </p:spPr>
        <p:txBody>
          <a:bodyPr anchor="t">
            <a:normAutofit/>
          </a:bodyPr>
          <a:lstStyle>
            <a:lvl1pPr marL="0" indent="0">
              <a:buNone/>
              <a:defRPr sz="4290"/>
            </a:lvl1pPr>
            <a:lvl2pPr marL="1401114" indent="0">
              <a:buNone/>
              <a:defRPr sz="4290"/>
            </a:lvl2pPr>
            <a:lvl3pPr marL="2802227" indent="0">
              <a:buNone/>
              <a:defRPr sz="3677"/>
            </a:lvl3pPr>
            <a:lvl4pPr marL="4203342" indent="0">
              <a:buNone/>
              <a:defRPr sz="3065"/>
            </a:lvl4pPr>
            <a:lvl5pPr marL="5604455" indent="0">
              <a:buNone/>
              <a:defRPr sz="3065"/>
            </a:lvl5pPr>
            <a:lvl6pPr marL="7005569" indent="0">
              <a:buNone/>
              <a:defRPr sz="3065"/>
            </a:lvl6pPr>
            <a:lvl7pPr marL="8406682" indent="0">
              <a:buNone/>
              <a:defRPr sz="3065"/>
            </a:lvl7pPr>
            <a:lvl8pPr marL="9807797" indent="0">
              <a:buNone/>
              <a:defRPr sz="3065"/>
            </a:lvl8pPr>
            <a:lvl9pPr marL="11208910" indent="0">
              <a:buNone/>
              <a:defRPr sz="30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7466" y="13805302"/>
            <a:ext cx="32325704" cy="4567788"/>
          </a:xfrm>
        </p:spPr>
        <p:txBody>
          <a:bodyPr anchor="ctr">
            <a:normAutofit/>
          </a:bodyPr>
          <a:lstStyle>
            <a:lvl1pPr marL="0" indent="0">
              <a:buNone/>
              <a:defRPr sz="4904"/>
            </a:lvl1pPr>
            <a:lvl2pPr marL="1401114" indent="0">
              <a:buNone/>
              <a:defRPr sz="4290"/>
            </a:lvl2pPr>
            <a:lvl3pPr marL="2802227" indent="0">
              <a:buNone/>
              <a:defRPr sz="3677"/>
            </a:lvl3pPr>
            <a:lvl4pPr marL="4203342" indent="0">
              <a:buNone/>
              <a:defRPr sz="3065"/>
            </a:lvl4pPr>
            <a:lvl5pPr marL="5604455" indent="0">
              <a:buNone/>
              <a:defRPr sz="3065"/>
            </a:lvl5pPr>
            <a:lvl6pPr marL="7005569" indent="0">
              <a:buNone/>
              <a:defRPr sz="3065"/>
            </a:lvl6pPr>
            <a:lvl7pPr marL="8406682" indent="0">
              <a:buNone/>
              <a:defRPr sz="3065"/>
            </a:lvl7pPr>
            <a:lvl8pPr marL="9807797" indent="0">
              <a:buNone/>
              <a:defRPr sz="3065"/>
            </a:lvl8pPr>
            <a:lvl9pPr marL="11208910" indent="0">
              <a:buNone/>
              <a:defRPr sz="30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65716" y="2412928"/>
            <a:ext cx="1874520" cy="1793313"/>
          </a:xfrm>
          <a:prstGeom prst="rect">
            <a:avLst/>
          </a:prstGeom>
        </p:spPr>
        <p:txBody>
          <a:bodyPr vert="horz" lIns="280214" tIns="140107" rIns="280214" bIns="140107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552642"/>
            <a:r>
              <a:rPr lang="en-US" sz="24517" dirty="0">
                <a:solidFill>
                  <a:schemeClr val="bg1">
                    <a:lumMod val="65000"/>
                    <a:lumOff val="35000"/>
                  </a:schemeClr>
                </a:solidFill>
                <a:effectLst/>
                <a:latin typeface="Arial" charset="0"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096273" y="8412481"/>
            <a:ext cx="1874520" cy="1793313"/>
          </a:xfrm>
          <a:prstGeom prst="rect">
            <a:avLst/>
          </a:prstGeom>
        </p:spPr>
        <p:txBody>
          <a:bodyPr vert="horz" lIns="280214" tIns="140107" rIns="280214" bIns="140107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552642"/>
            <a:r>
              <a:rPr lang="en-US" sz="24517" dirty="0">
                <a:solidFill>
                  <a:schemeClr val="bg1">
                    <a:lumMod val="65000"/>
                    <a:lumOff val="35000"/>
                  </a:schemeClr>
                </a:solidFill>
                <a:effectLst/>
                <a:latin typeface="Arial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6210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348" y="7136035"/>
            <a:ext cx="32335470" cy="7702961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1654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2349" y="14875116"/>
            <a:ext cx="32330587" cy="3497975"/>
          </a:xfrm>
        </p:spPr>
        <p:txBody>
          <a:bodyPr anchor="t"/>
          <a:lstStyle>
            <a:lvl1pPr marL="0" indent="0">
              <a:buNone/>
              <a:defRPr sz="4904"/>
            </a:lvl1pPr>
            <a:lvl2pPr marL="1401114" indent="0">
              <a:buNone/>
              <a:defRPr sz="4290"/>
            </a:lvl2pPr>
            <a:lvl3pPr marL="2802227" indent="0">
              <a:buNone/>
              <a:defRPr sz="3677"/>
            </a:lvl3pPr>
            <a:lvl4pPr marL="4203342" indent="0">
              <a:buNone/>
              <a:defRPr sz="3065"/>
            </a:lvl4pPr>
            <a:lvl5pPr marL="5604455" indent="0">
              <a:buNone/>
              <a:defRPr sz="3065"/>
            </a:lvl5pPr>
            <a:lvl6pPr marL="7005569" indent="0">
              <a:buNone/>
              <a:defRPr sz="3065"/>
            </a:lvl6pPr>
            <a:lvl7pPr marL="8406682" indent="0">
              <a:buNone/>
              <a:defRPr sz="3065"/>
            </a:lvl7pPr>
            <a:lvl8pPr marL="9807797" indent="0">
              <a:buNone/>
              <a:defRPr sz="3065"/>
            </a:lvl8pPr>
            <a:lvl9pPr marL="11208910" indent="0">
              <a:buNone/>
              <a:defRPr sz="30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55350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112142" y="5783581"/>
            <a:ext cx="9061613" cy="1767203"/>
          </a:xfrm>
        </p:spPr>
        <p:txBody>
          <a:bodyPr anchor="b">
            <a:noAutofit/>
          </a:bodyPr>
          <a:lstStyle>
            <a:lvl1pPr marL="0" indent="0">
              <a:buNone/>
              <a:defRPr sz="5400" b="1">
                <a:solidFill>
                  <a:schemeClr val="bg1"/>
                </a:solidFill>
              </a:defRPr>
            </a:lvl1pPr>
            <a:lvl2pPr marL="1401114" indent="0">
              <a:buNone/>
              <a:defRPr sz="6129" b="1"/>
            </a:lvl2pPr>
            <a:lvl3pPr marL="2802227" indent="0">
              <a:buNone/>
              <a:defRPr sz="5516" b="1"/>
            </a:lvl3pPr>
            <a:lvl4pPr marL="4203342" indent="0">
              <a:buNone/>
              <a:defRPr sz="4904" b="1"/>
            </a:lvl4pPr>
            <a:lvl5pPr marL="5604455" indent="0">
              <a:buNone/>
              <a:defRPr sz="4904" b="1"/>
            </a:lvl5pPr>
            <a:lvl6pPr marL="7005569" indent="0">
              <a:buNone/>
              <a:defRPr sz="4904" b="1"/>
            </a:lvl6pPr>
            <a:lvl7pPr marL="8406682" indent="0">
              <a:buNone/>
              <a:defRPr sz="4904" b="1"/>
            </a:lvl7pPr>
            <a:lvl8pPr marL="9807797" indent="0">
              <a:buNone/>
              <a:defRPr sz="4904" b="1"/>
            </a:lvl8pPr>
            <a:lvl9pPr marL="11208910" indent="0">
              <a:buNone/>
              <a:defRPr sz="490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4172155" y="7886701"/>
            <a:ext cx="9001601" cy="11007303"/>
          </a:xfrm>
        </p:spPr>
        <p:txBody>
          <a:bodyPr anchor="t">
            <a:normAutofit/>
          </a:bodyPr>
          <a:lstStyle>
            <a:lvl1pPr marL="0" indent="0">
              <a:buNone/>
              <a:defRPr sz="4290"/>
            </a:lvl1pPr>
            <a:lvl2pPr marL="1401114" indent="0">
              <a:buNone/>
              <a:defRPr sz="3677"/>
            </a:lvl2pPr>
            <a:lvl3pPr marL="2802227" indent="0">
              <a:buNone/>
              <a:defRPr sz="3065"/>
            </a:lvl3pPr>
            <a:lvl4pPr marL="4203342" indent="0">
              <a:buNone/>
              <a:defRPr sz="2758"/>
            </a:lvl4pPr>
            <a:lvl5pPr marL="5604455" indent="0">
              <a:buNone/>
              <a:defRPr sz="2758"/>
            </a:lvl5pPr>
            <a:lvl6pPr marL="7005569" indent="0">
              <a:buNone/>
              <a:defRPr sz="2758"/>
            </a:lvl6pPr>
            <a:lvl7pPr marL="8406682" indent="0">
              <a:buNone/>
              <a:defRPr sz="2758"/>
            </a:lvl7pPr>
            <a:lvl8pPr marL="9807797" indent="0">
              <a:buNone/>
              <a:defRPr sz="2758"/>
            </a:lvl8pPr>
            <a:lvl9pPr marL="11208910" indent="0">
              <a:buNone/>
              <a:defRPr sz="2758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14108084" y="5783581"/>
            <a:ext cx="9028941" cy="1767203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5400" b="1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14075632" y="7886701"/>
            <a:ext cx="9061392" cy="11007303"/>
          </a:xfrm>
        </p:spPr>
        <p:txBody>
          <a:bodyPr anchor="t">
            <a:normAutofit/>
          </a:bodyPr>
          <a:lstStyle>
            <a:lvl1pPr marL="0" indent="0">
              <a:buNone/>
              <a:defRPr sz="4290"/>
            </a:lvl1pPr>
            <a:lvl2pPr marL="1401114" indent="0">
              <a:buNone/>
              <a:defRPr sz="3677"/>
            </a:lvl2pPr>
            <a:lvl3pPr marL="2802227" indent="0">
              <a:buNone/>
              <a:defRPr sz="3065"/>
            </a:lvl3pPr>
            <a:lvl4pPr marL="4203342" indent="0">
              <a:buNone/>
              <a:defRPr sz="2758"/>
            </a:lvl4pPr>
            <a:lvl5pPr marL="5604455" indent="0">
              <a:buNone/>
              <a:defRPr sz="2758"/>
            </a:lvl5pPr>
            <a:lvl6pPr marL="7005569" indent="0">
              <a:buNone/>
              <a:defRPr sz="2758"/>
            </a:lvl6pPr>
            <a:lvl7pPr marL="8406682" indent="0">
              <a:buNone/>
              <a:defRPr sz="2758"/>
            </a:lvl7pPr>
            <a:lvl8pPr marL="9807797" indent="0">
              <a:buNone/>
              <a:defRPr sz="2758"/>
            </a:lvl8pPr>
            <a:lvl9pPr marL="11208910" indent="0">
              <a:buNone/>
              <a:defRPr sz="275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24074285" y="5783581"/>
            <a:ext cx="9016247" cy="1767203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5400" b="1" dirty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24074285" y="7886701"/>
            <a:ext cx="9016247" cy="11007303"/>
          </a:xfrm>
        </p:spPr>
        <p:txBody>
          <a:bodyPr anchor="t">
            <a:normAutofit/>
          </a:bodyPr>
          <a:lstStyle>
            <a:lvl1pPr marL="0" indent="0">
              <a:buNone/>
              <a:defRPr sz="4290"/>
            </a:lvl1pPr>
            <a:lvl2pPr marL="1401114" indent="0">
              <a:buNone/>
              <a:defRPr sz="3677"/>
            </a:lvl2pPr>
            <a:lvl3pPr marL="2802227" indent="0">
              <a:buNone/>
              <a:defRPr sz="3065"/>
            </a:lvl3pPr>
            <a:lvl4pPr marL="4203342" indent="0">
              <a:buNone/>
              <a:defRPr sz="2758"/>
            </a:lvl4pPr>
            <a:lvl5pPr marL="5604455" indent="0">
              <a:buNone/>
              <a:defRPr sz="2758"/>
            </a:lvl5pPr>
            <a:lvl6pPr marL="7005569" indent="0">
              <a:buNone/>
              <a:defRPr sz="2758"/>
            </a:lvl6pPr>
            <a:lvl7pPr marL="8406682" indent="0">
              <a:buNone/>
              <a:defRPr sz="2758"/>
            </a:lvl7pPr>
            <a:lvl8pPr marL="9807797" indent="0">
              <a:buNone/>
              <a:defRPr sz="2758"/>
            </a:lvl8pPr>
            <a:lvl9pPr marL="11208910" indent="0">
              <a:buNone/>
              <a:defRPr sz="275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A44433E-8D70-4A4E-AC53-58179435B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406" y="1119718"/>
            <a:ext cx="23164559" cy="208068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7279FD49-EA2F-4620-AA91-D85E2694021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86725" y="3549650"/>
            <a:ext cx="23164800" cy="1498600"/>
          </a:xfrm>
        </p:spPr>
        <p:txBody>
          <a:bodyPr>
            <a:normAutofit/>
          </a:bodyPr>
          <a:lstStyle>
            <a:lvl1pPr marL="0" marR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200"/>
            </a:lvl1pPr>
          </a:lstStyle>
          <a:p>
            <a:pPr marL="0" marR="0" lvl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Author’s Name and Affiliation or subtitle</a:t>
            </a:r>
          </a:p>
        </p:txBody>
      </p:sp>
      <p:sp>
        <p:nvSpPr>
          <p:cNvPr id="16" name="Picture Placeholder 11">
            <a:extLst>
              <a:ext uri="{FF2B5EF4-FFF2-40B4-BE49-F238E27FC236}">
                <a16:creationId xmlns:a16="http://schemas.microsoft.com/office/drawing/2014/main" id="{96E3EF9E-28CF-4CD5-90C0-A793866C226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1815088" y="806450"/>
            <a:ext cx="5029200" cy="4241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logo</a:t>
            </a:r>
          </a:p>
        </p:txBody>
      </p:sp>
    </p:spTree>
    <p:extLst>
      <p:ext uri="{BB962C8B-B14F-4D97-AF65-F5344CB8AC3E}">
        <p14:creationId xmlns:p14="http://schemas.microsoft.com/office/powerpoint/2010/main" val="2696406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096161" y="13179010"/>
            <a:ext cx="9040654" cy="1767203"/>
          </a:xfrm>
        </p:spPr>
        <p:txBody>
          <a:bodyPr anchor="b">
            <a:noAutofit/>
          </a:bodyPr>
          <a:lstStyle>
            <a:lvl1pPr marL="0" indent="0">
              <a:buNone/>
              <a:defRPr sz="5400" b="1">
                <a:solidFill>
                  <a:schemeClr val="bg1"/>
                </a:solidFill>
              </a:defRPr>
            </a:lvl1pPr>
            <a:lvl2pPr marL="1401114" indent="0">
              <a:buNone/>
              <a:defRPr sz="6129" b="1"/>
            </a:lvl2pPr>
            <a:lvl3pPr marL="2802227" indent="0">
              <a:buNone/>
              <a:defRPr sz="5516" b="1"/>
            </a:lvl3pPr>
            <a:lvl4pPr marL="4203342" indent="0">
              <a:buNone/>
              <a:defRPr sz="4904" b="1"/>
            </a:lvl4pPr>
            <a:lvl5pPr marL="5604455" indent="0">
              <a:buNone/>
              <a:defRPr sz="4904" b="1"/>
            </a:lvl5pPr>
            <a:lvl6pPr marL="7005569" indent="0">
              <a:buNone/>
              <a:defRPr sz="4904" b="1"/>
            </a:lvl6pPr>
            <a:lvl7pPr marL="8406682" indent="0">
              <a:buNone/>
              <a:defRPr sz="4904" b="1"/>
            </a:lvl7pPr>
            <a:lvl8pPr marL="9807797" indent="0">
              <a:buNone/>
              <a:defRPr sz="4904" b="1"/>
            </a:lvl8pPr>
            <a:lvl9pPr marL="11208910" indent="0">
              <a:buNone/>
              <a:defRPr sz="490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096161" y="6919486"/>
            <a:ext cx="9040654" cy="46736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4904"/>
            </a:lvl1pPr>
            <a:lvl2pPr marL="1401114" indent="0">
              <a:buNone/>
              <a:defRPr sz="4904"/>
            </a:lvl2pPr>
            <a:lvl3pPr marL="2802227" indent="0">
              <a:buNone/>
              <a:defRPr sz="4904"/>
            </a:lvl3pPr>
            <a:lvl4pPr marL="4203342" indent="0">
              <a:buNone/>
              <a:defRPr sz="4904"/>
            </a:lvl4pPr>
            <a:lvl5pPr marL="5604455" indent="0">
              <a:buNone/>
              <a:defRPr sz="4904"/>
            </a:lvl5pPr>
            <a:lvl6pPr marL="7005569" indent="0">
              <a:buNone/>
              <a:defRPr sz="4904"/>
            </a:lvl6pPr>
            <a:lvl7pPr marL="8406682" indent="0">
              <a:buNone/>
              <a:defRPr sz="4904"/>
            </a:lvl7pPr>
            <a:lvl8pPr marL="9807797" indent="0">
              <a:buNone/>
              <a:defRPr sz="4904"/>
            </a:lvl8pPr>
            <a:lvl9pPr marL="11208910" indent="0">
              <a:buNone/>
              <a:defRPr sz="4904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4096161" y="14946215"/>
            <a:ext cx="9040654" cy="2021513"/>
          </a:xfrm>
        </p:spPr>
        <p:txBody>
          <a:bodyPr anchor="t">
            <a:normAutofit/>
          </a:bodyPr>
          <a:lstStyle>
            <a:lvl1pPr marL="0" indent="0">
              <a:buNone/>
              <a:defRPr sz="429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1401114" indent="0">
              <a:buNone/>
              <a:defRPr sz="3677"/>
            </a:lvl2pPr>
            <a:lvl3pPr marL="2802227" indent="0">
              <a:buNone/>
              <a:defRPr sz="3065"/>
            </a:lvl3pPr>
            <a:lvl4pPr marL="4203342" indent="0">
              <a:buNone/>
              <a:defRPr sz="2758"/>
            </a:lvl4pPr>
            <a:lvl5pPr marL="5604455" indent="0">
              <a:buNone/>
              <a:defRPr sz="2758"/>
            </a:lvl5pPr>
            <a:lvl6pPr marL="7005569" indent="0">
              <a:buNone/>
              <a:defRPr sz="2758"/>
            </a:lvl6pPr>
            <a:lvl7pPr marL="8406682" indent="0">
              <a:buNone/>
              <a:defRPr sz="2758"/>
            </a:lvl7pPr>
            <a:lvl8pPr marL="9807797" indent="0">
              <a:buNone/>
              <a:defRPr sz="2758"/>
            </a:lvl8pPr>
            <a:lvl9pPr marL="11208910" indent="0">
              <a:buNone/>
              <a:defRPr sz="2758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14049669" y="13179010"/>
            <a:ext cx="9011364" cy="1767203"/>
          </a:xfrm>
        </p:spPr>
        <p:txBody>
          <a:bodyPr anchor="b">
            <a:noAutofit/>
          </a:bodyPr>
          <a:lstStyle>
            <a:lvl1pPr marL="0" indent="0">
              <a:buNone/>
              <a:defRPr sz="5400" b="1">
                <a:solidFill>
                  <a:schemeClr val="bg1"/>
                </a:solidFill>
              </a:defRPr>
            </a:lvl1pPr>
            <a:lvl2pPr marL="1401114" indent="0">
              <a:buNone/>
              <a:defRPr sz="6129" b="1"/>
            </a:lvl2pPr>
            <a:lvl3pPr marL="2802227" indent="0">
              <a:buNone/>
              <a:defRPr sz="5516" b="1"/>
            </a:lvl3pPr>
            <a:lvl4pPr marL="4203342" indent="0">
              <a:buNone/>
              <a:defRPr sz="4904" b="1"/>
            </a:lvl4pPr>
            <a:lvl5pPr marL="5604455" indent="0">
              <a:buNone/>
              <a:defRPr sz="4904" b="1"/>
            </a:lvl5pPr>
            <a:lvl6pPr marL="7005569" indent="0">
              <a:buNone/>
              <a:defRPr sz="4904" b="1"/>
            </a:lvl6pPr>
            <a:lvl7pPr marL="8406682" indent="0">
              <a:buNone/>
              <a:defRPr sz="4904" b="1"/>
            </a:lvl7pPr>
            <a:lvl8pPr marL="9807797" indent="0">
              <a:buNone/>
              <a:defRPr sz="4904" b="1"/>
            </a:lvl8pPr>
            <a:lvl9pPr marL="11208910" indent="0">
              <a:buNone/>
              <a:defRPr sz="490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14049665" y="6919486"/>
            <a:ext cx="9011364" cy="46736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4904"/>
            </a:lvl1pPr>
            <a:lvl2pPr marL="1401114" indent="0">
              <a:buNone/>
              <a:defRPr sz="4904"/>
            </a:lvl2pPr>
            <a:lvl3pPr marL="2802227" indent="0">
              <a:buNone/>
              <a:defRPr sz="4904"/>
            </a:lvl3pPr>
            <a:lvl4pPr marL="4203342" indent="0">
              <a:buNone/>
              <a:defRPr sz="4904"/>
            </a:lvl4pPr>
            <a:lvl5pPr marL="5604455" indent="0">
              <a:buNone/>
              <a:defRPr sz="4904"/>
            </a:lvl5pPr>
            <a:lvl6pPr marL="7005569" indent="0">
              <a:buNone/>
              <a:defRPr sz="4904"/>
            </a:lvl6pPr>
            <a:lvl7pPr marL="8406682" indent="0">
              <a:buNone/>
              <a:defRPr sz="4904"/>
            </a:lvl7pPr>
            <a:lvl8pPr marL="9807797" indent="0">
              <a:buNone/>
              <a:defRPr sz="4904"/>
            </a:lvl8pPr>
            <a:lvl9pPr marL="11208910" indent="0">
              <a:buNone/>
              <a:defRPr sz="4904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14045506" y="14946212"/>
            <a:ext cx="9023298" cy="2021513"/>
          </a:xfrm>
        </p:spPr>
        <p:txBody>
          <a:bodyPr anchor="t">
            <a:normAutofit/>
          </a:bodyPr>
          <a:lstStyle>
            <a:lvl1pPr marL="0" indent="0">
              <a:buNone/>
              <a:defRPr sz="429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1401114" indent="0">
              <a:buNone/>
              <a:defRPr sz="3677"/>
            </a:lvl2pPr>
            <a:lvl3pPr marL="2802227" indent="0">
              <a:buNone/>
              <a:defRPr sz="3065"/>
            </a:lvl3pPr>
            <a:lvl4pPr marL="4203342" indent="0">
              <a:buNone/>
              <a:defRPr sz="2758"/>
            </a:lvl4pPr>
            <a:lvl5pPr marL="5604455" indent="0">
              <a:buNone/>
              <a:defRPr sz="2758"/>
            </a:lvl5pPr>
            <a:lvl6pPr marL="7005569" indent="0">
              <a:buNone/>
              <a:defRPr sz="2758"/>
            </a:lvl6pPr>
            <a:lvl7pPr marL="8406682" indent="0">
              <a:buNone/>
              <a:defRPr sz="2758"/>
            </a:lvl7pPr>
            <a:lvl8pPr marL="9807797" indent="0">
              <a:buNone/>
              <a:defRPr sz="2758"/>
            </a:lvl8pPr>
            <a:lvl9pPr marL="11208910" indent="0">
              <a:buNone/>
              <a:defRPr sz="2758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23998293" y="13179010"/>
            <a:ext cx="9016247" cy="1767203"/>
          </a:xfrm>
        </p:spPr>
        <p:txBody>
          <a:bodyPr anchor="b">
            <a:noAutofit/>
          </a:bodyPr>
          <a:lstStyle>
            <a:lvl1pPr marL="0" indent="0">
              <a:buNone/>
              <a:defRPr sz="5400" b="1">
                <a:solidFill>
                  <a:schemeClr val="bg1"/>
                </a:solidFill>
              </a:defRPr>
            </a:lvl1pPr>
            <a:lvl2pPr marL="1401114" indent="0">
              <a:buNone/>
              <a:defRPr sz="6129" b="1"/>
            </a:lvl2pPr>
            <a:lvl3pPr marL="2802227" indent="0">
              <a:buNone/>
              <a:defRPr sz="5516" b="1"/>
            </a:lvl3pPr>
            <a:lvl4pPr marL="4203342" indent="0">
              <a:buNone/>
              <a:defRPr sz="4904" b="1"/>
            </a:lvl4pPr>
            <a:lvl5pPr marL="5604455" indent="0">
              <a:buNone/>
              <a:defRPr sz="4904" b="1"/>
            </a:lvl5pPr>
            <a:lvl6pPr marL="7005569" indent="0">
              <a:buNone/>
              <a:defRPr sz="4904" b="1"/>
            </a:lvl6pPr>
            <a:lvl7pPr marL="8406682" indent="0">
              <a:buNone/>
              <a:defRPr sz="4904" b="1"/>
            </a:lvl7pPr>
            <a:lvl8pPr marL="9807797" indent="0">
              <a:buNone/>
              <a:defRPr sz="4904" b="1"/>
            </a:lvl8pPr>
            <a:lvl9pPr marL="11208910" indent="0">
              <a:buNone/>
              <a:defRPr sz="490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23998290" y="6919486"/>
            <a:ext cx="9016247" cy="46736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4904"/>
            </a:lvl1pPr>
            <a:lvl2pPr marL="1401114" indent="0">
              <a:buNone/>
              <a:defRPr sz="4904"/>
            </a:lvl2pPr>
            <a:lvl3pPr marL="2802227" indent="0">
              <a:buNone/>
              <a:defRPr sz="4904"/>
            </a:lvl3pPr>
            <a:lvl4pPr marL="4203342" indent="0">
              <a:buNone/>
              <a:defRPr sz="4904"/>
            </a:lvl4pPr>
            <a:lvl5pPr marL="5604455" indent="0">
              <a:buNone/>
              <a:defRPr sz="4904"/>
            </a:lvl5pPr>
            <a:lvl6pPr marL="7005569" indent="0">
              <a:buNone/>
              <a:defRPr sz="4904"/>
            </a:lvl6pPr>
            <a:lvl7pPr marL="8406682" indent="0">
              <a:buNone/>
              <a:defRPr sz="4904"/>
            </a:lvl7pPr>
            <a:lvl8pPr marL="9807797" indent="0">
              <a:buNone/>
              <a:defRPr sz="4904"/>
            </a:lvl8pPr>
            <a:lvl9pPr marL="11208910" indent="0">
              <a:buNone/>
              <a:defRPr sz="4904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23997908" y="14946206"/>
            <a:ext cx="9028191" cy="2021513"/>
          </a:xfrm>
        </p:spPr>
        <p:txBody>
          <a:bodyPr anchor="t">
            <a:normAutofit/>
          </a:bodyPr>
          <a:lstStyle>
            <a:lvl1pPr marL="0" indent="0">
              <a:buNone/>
              <a:defRPr sz="429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1401114" indent="0">
              <a:buNone/>
              <a:defRPr sz="3677"/>
            </a:lvl2pPr>
            <a:lvl3pPr marL="2802227" indent="0">
              <a:buNone/>
              <a:defRPr sz="3065"/>
            </a:lvl3pPr>
            <a:lvl4pPr marL="4203342" indent="0">
              <a:buNone/>
              <a:defRPr sz="2758"/>
            </a:lvl4pPr>
            <a:lvl5pPr marL="5604455" indent="0">
              <a:buNone/>
              <a:defRPr sz="2758"/>
            </a:lvl5pPr>
            <a:lvl6pPr marL="7005569" indent="0">
              <a:buNone/>
              <a:defRPr sz="2758"/>
            </a:lvl6pPr>
            <a:lvl7pPr marL="8406682" indent="0">
              <a:buNone/>
              <a:defRPr sz="2758"/>
            </a:lvl7pPr>
            <a:lvl8pPr marL="9807797" indent="0">
              <a:buNone/>
              <a:defRPr sz="2758"/>
            </a:lvl8pPr>
            <a:lvl9pPr marL="11208910" indent="0">
              <a:buNone/>
              <a:defRPr sz="275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DEB7DCAE-AA9D-4170-86AF-726BC52E2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406" y="1119718"/>
            <a:ext cx="23164559" cy="208068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7880AE97-6931-4832-81B7-93453A84758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086725" y="3549650"/>
            <a:ext cx="23164800" cy="1498600"/>
          </a:xfrm>
        </p:spPr>
        <p:txBody>
          <a:bodyPr>
            <a:normAutofit/>
          </a:bodyPr>
          <a:lstStyle>
            <a:lvl1pPr marL="0" marR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200"/>
            </a:lvl1pPr>
          </a:lstStyle>
          <a:p>
            <a:pPr marL="0" marR="0" lvl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Author’s Name and Affiliation or subtitle</a:t>
            </a:r>
          </a:p>
        </p:txBody>
      </p:sp>
      <p:sp>
        <p:nvSpPr>
          <p:cNvPr id="18" name="Picture Placeholder 11">
            <a:extLst>
              <a:ext uri="{FF2B5EF4-FFF2-40B4-BE49-F238E27FC236}">
                <a16:creationId xmlns:a16="http://schemas.microsoft.com/office/drawing/2014/main" id="{615542E4-5AEE-4E6A-A672-0C2DF2EDF3A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1815088" y="806450"/>
            <a:ext cx="5029200" cy="4241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logo</a:t>
            </a:r>
          </a:p>
        </p:txBody>
      </p:sp>
    </p:spTree>
    <p:extLst>
      <p:ext uri="{BB962C8B-B14F-4D97-AF65-F5344CB8AC3E}">
        <p14:creationId xmlns:p14="http://schemas.microsoft.com/office/powerpoint/2010/main" val="188948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148923" y="5598581"/>
            <a:ext cx="13747265" cy="133441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4A45997E-97B6-49A8-B7CC-1A4AB49070E2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704968" y="5598582"/>
            <a:ext cx="13747265" cy="133441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38D788DD-22A4-4031-A8BC-8B4EB0CB726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86725" y="3549650"/>
            <a:ext cx="23164800" cy="1498600"/>
          </a:xfrm>
        </p:spPr>
        <p:txBody>
          <a:bodyPr>
            <a:normAutofit/>
          </a:bodyPr>
          <a:lstStyle>
            <a:lvl1pPr marL="0" marR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2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Author’s Name and Affiliation or subtitle</a:t>
            </a:r>
          </a:p>
        </p:txBody>
      </p:sp>
      <p:sp>
        <p:nvSpPr>
          <p:cNvPr id="10" name="Picture Placeholder 11">
            <a:extLst>
              <a:ext uri="{FF2B5EF4-FFF2-40B4-BE49-F238E27FC236}">
                <a16:creationId xmlns:a16="http://schemas.microsoft.com/office/drawing/2014/main" id="{9BC82D7F-850A-4908-915C-13495D5519C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1815088" y="806450"/>
            <a:ext cx="5029200" cy="4241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logo</a:t>
            </a:r>
          </a:p>
        </p:txBody>
      </p:sp>
    </p:spTree>
    <p:extLst>
      <p:ext uri="{BB962C8B-B14F-4D97-AF65-F5344CB8AC3E}">
        <p14:creationId xmlns:p14="http://schemas.microsoft.com/office/powerpoint/2010/main" val="1085268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3AEEE1F-53CD-4989-8061-CEB9AE2C7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406" y="1119718"/>
            <a:ext cx="23164559" cy="208068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8E7E14E4-5A84-4365-B5E8-452D70AB024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86725" y="3549650"/>
            <a:ext cx="23164800" cy="1498600"/>
          </a:xfrm>
        </p:spPr>
        <p:txBody>
          <a:bodyPr>
            <a:normAutofit/>
          </a:bodyPr>
          <a:lstStyle>
            <a:lvl1pPr marL="0" marR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200"/>
            </a:lvl1pPr>
          </a:lstStyle>
          <a:p>
            <a:pPr marL="0" marR="0" lvl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Author’s Name and Affiliation or subtitle</a:t>
            </a:r>
          </a:p>
        </p:txBody>
      </p:sp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AEC54D0F-9E6F-48D6-9E8A-285888896E9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1815088" y="806450"/>
            <a:ext cx="5029200" cy="4241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logo</a:t>
            </a:r>
          </a:p>
        </p:txBody>
      </p:sp>
    </p:spTree>
    <p:extLst>
      <p:ext uri="{BB962C8B-B14F-4D97-AF65-F5344CB8AC3E}">
        <p14:creationId xmlns:p14="http://schemas.microsoft.com/office/powerpoint/2010/main" val="268757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829067" y="1119717"/>
            <a:ext cx="8083868" cy="1782297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7466" y="1119717"/>
            <a:ext cx="23782973" cy="17822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081781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5E2548B7-47A5-4058-B96B-46FE367A647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982635" y="5405718"/>
            <a:ext cx="13367194" cy="2303406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8800" b="1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3F975F05-E548-420C-80B8-FA2CD079ED3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982633" y="7709125"/>
            <a:ext cx="13367195" cy="112994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73BE4496-2482-4C85-A39C-322167DCCE3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986323" y="5405718"/>
            <a:ext cx="13367194" cy="2303406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8800" b="1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F4186EC0-D7DF-402E-96DE-C4477C29193D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22986323" y="7709125"/>
            <a:ext cx="13367195" cy="112994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B71536DF-493E-4721-AB11-6406259E9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406" y="1119718"/>
            <a:ext cx="23164559" cy="20806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Text Placeholder 9">
            <a:extLst>
              <a:ext uri="{FF2B5EF4-FFF2-40B4-BE49-F238E27FC236}">
                <a16:creationId xmlns:a16="http://schemas.microsoft.com/office/drawing/2014/main" id="{DC2B9209-68C6-488A-9B11-D8A3EAD96D5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86725" y="3549650"/>
            <a:ext cx="23164800" cy="1498600"/>
          </a:xfrm>
        </p:spPr>
        <p:txBody>
          <a:bodyPr>
            <a:normAutofit/>
          </a:bodyPr>
          <a:lstStyle>
            <a:lvl1pPr marL="0" marR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2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Author’s Name and Affiliation or subtitle</a:t>
            </a:r>
          </a:p>
        </p:txBody>
      </p:sp>
      <p:sp>
        <p:nvSpPr>
          <p:cNvPr id="21" name="Picture Placeholder 11">
            <a:extLst>
              <a:ext uri="{FF2B5EF4-FFF2-40B4-BE49-F238E27FC236}">
                <a16:creationId xmlns:a16="http://schemas.microsoft.com/office/drawing/2014/main" id="{48734305-49F6-42FB-824F-F6CE1AC17547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31815088" y="806450"/>
            <a:ext cx="5029200" cy="4241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logo</a:t>
            </a:r>
          </a:p>
        </p:txBody>
      </p:sp>
    </p:spTree>
    <p:extLst>
      <p:ext uri="{BB962C8B-B14F-4D97-AF65-F5344CB8AC3E}">
        <p14:creationId xmlns:p14="http://schemas.microsoft.com/office/powerpoint/2010/main" val="150416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CEF1B82B-3A61-4D49-BADF-43ABEF5AB53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86725" y="3549650"/>
            <a:ext cx="23164800" cy="1498600"/>
          </a:xfrm>
        </p:spPr>
        <p:txBody>
          <a:bodyPr>
            <a:normAutofit/>
          </a:bodyPr>
          <a:lstStyle>
            <a:lvl1pPr marL="0" marR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2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Author’s Name and Affiliation or subtitle</a:t>
            </a:r>
          </a:p>
        </p:txBody>
      </p:sp>
      <p:sp>
        <p:nvSpPr>
          <p:cNvPr id="7" name="Picture Placeholder 11">
            <a:extLst>
              <a:ext uri="{FF2B5EF4-FFF2-40B4-BE49-F238E27FC236}">
                <a16:creationId xmlns:a16="http://schemas.microsoft.com/office/drawing/2014/main" id="{645ED9D2-09DE-4836-957E-7A43923E7C4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1815088" y="806450"/>
            <a:ext cx="5029200" cy="4241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logo</a:t>
            </a:r>
          </a:p>
        </p:txBody>
      </p:sp>
    </p:spTree>
    <p:extLst>
      <p:ext uri="{BB962C8B-B14F-4D97-AF65-F5344CB8AC3E}">
        <p14:creationId xmlns:p14="http://schemas.microsoft.com/office/powerpoint/2010/main" val="854511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55135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31550" y="6285019"/>
            <a:ext cx="19148615" cy="116888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51180" y="6309360"/>
            <a:ext cx="7404606" cy="11688870"/>
          </a:xfrm>
        </p:spPr>
        <p:txBody>
          <a:bodyPr/>
          <a:lstStyle>
            <a:lvl1pPr marL="0" indent="0">
              <a:buNone/>
              <a:defRPr sz="4904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1401114" indent="0">
              <a:buNone/>
              <a:defRPr sz="4290"/>
            </a:lvl2pPr>
            <a:lvl3pPr marL="2802227" indent="0">
              <a:buNone/>
              <a:defRPr sz="3677"/>
            </a:lvl3pPr>
            <a:lvl4pPr marL="4203342" indent="0">
              <a:buNone/>
              <a:defRPr sz="3065"/>
            </a:lvl4pPr>
            <a:lvl5pPr marL="5604455" indent="0">
              <a:buNone/>
              <a:defRPr sz="3065"/>
            </a:lvl5pPr>
            <a:lvl6pPr marL="7005569" indent="0">
              <a:buNone/>
              <a:defRPr sz="3065"/>
            </a:lvl6pPr>
            <a:lvl7pPr marL="8406682" indent="0">
              <a:buNone/>
              <a:defRPr sz="3065"/>
            </a:lvl7pPr>
            <a:lvl8pPr marL="9807797" indent="0">
              <a:buNone/>
              <a:defRPr sz="3065"/>
            </a:lvl8pPr>
            <a:lvl9pPr marL="11208910" indent="0">
              <a:buNone/>
              <a:defRPr sz="306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6417CA5-3877-4384-A0EC-20B446912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406" y="1119718"/>
            <a:ext cx="23164559" cy="20806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6442F39A-877C-465A-9083-2BD750A8911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86725" y="3549650"/>
            <a:ext cx="23164800" cy="1498600"/>
          </a:xfrm>
        </p:spPr>
        <p:txBody>
          <a:bodyPr>
            <a:normAutofit/>
          </a:bodyPr>
          <a:lstStyle>
            <a:lvl1pPr marL="0" marR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2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Author’s Name and Affiliation or subtitle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1D241CA7-5BE0-4947-B093-46A5E0992FB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1815088" y="806450"/>
            <a:ext cx="5029200" cy="4241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logo</a:t>
            </a:r>
          </a:p>
        </p:txBody>
      </p:sp>
    </p:spTree>
    <p:extLst>
      <p:ext uri="{BB962C8B-B14F-4D97-AF65-F5344CB8AC3E}">
        <p14:creationId xmlns:p14="http://schemas.microsoft.com/office/powerpoint/2010/main" val="340484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9060" y="7876275"/>
            <a:ext cx="26831414" cy="105055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869CD85A-1825-408B-8B36-D1A56D7DAD8F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9189058" y="5378824"/>
            <a:ext cx="26831414" cy="230340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8800" b="1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85772916-2FD8-4371-9E1C-4E63AC291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406" y="1119718"/>
            <a:ext cx="23164559" cy="20806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D166F1EA-F87E-4827-8F89-08DE4391B17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86725" y="3549650"/>
            <a:ext cx="23164800" cy="1498600"/>
          </a:xfrm>
        </p:spPr>
        <p:txBody>
          <a:bodyPr>
            <a:normAutofit/>
          </a:bodyPr>
          <a:lstStyle>
            <a:lvl1pPr marL="0" marR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2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Author’s Name and Affiliation or subtitle</a:t>
            </a:r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E0CDD1DF-3C4F-4FB1-A251-E3DEC984260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1815088" y="806450"/>
            <a:ext cx="5029200" cy="4241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logo</a:t>
            </a:r>
          </a:p>
        </p:txBody>
      </p:sp>
    </p:spTree>
    <p:extLst>
      <p:ext uri="{BB962C8B-B14F-4D97-AF65-F5344CB8AC3E}">
        <p14:creationId xmlns:p14="http://schemas.microsoft.com/office/powerpoint/2010/main" val="2777337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3.xml"/><Relationship Id="rId21" Type="http://schemas.openxmlformats.org/officeDocument/2006/relationships/slideLayout" Target="../slideLayouts/slideLayout41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20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30.xml"/><Relationship Id="rId19" Type="http://schemas.openxmlformats.org/officeDocument/2006/relationships/slideLayout" Target="../slideLayouts/slideLayout39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Relationship Id="rId2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3EEF5"/>
            </a:gs>
            <a:gs pos="24000">
              <a:srgbClr val="A6DDEA"/>
            </a:gs>
            <a:gs pos="100000">
              <a:srgbClr val="2DA2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86406" y="1119718"/>
            <a:ext cx="23164559" cy="20806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06118" y="5598583"/>
            <a:ext cx="26306818" cy="13344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77465" y="19492809"/>
            <a:ext cx="8435340" cy="111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77" b="0" i="0">
                <a:solidFill>
                  <a:schemeClr val="tx1">
                    <a:lumMod val="95000"/>
                  </a:schemeClr>
                </a:solidFill>
                <a:latin typeface="Arial" charset="0"/>
              </a:defRPr>
            </a:lvl1pPr>
          </a:lstStyle>
          <a:p>
            <a:pPr defTabSz="552642"/>
            <a:fld id="{B61BEF0D-F0BB-DE4B-95CE-6DB70DBA9567}" type="datetimeFigureOut">
              <a:rPr lang="en-US" smtClean="0"/>
              <a:pPr defTabSz="552642"/>
              <a:t>3/4/19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18696" y="19492809"/>
            <a:ext cx="12653010" cy="111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77" b="0" i="0">
                <a:solidFill>
                  <a:schemeClr val="tx1">
                    <a:lumMod val="95000"/>
                  </a:schemeClr>
                </a:solidFill>
                <a:latin typeface="Arial" charset="0"/>
              </a:defRPr>
            </a:lvl1pPr>
          </a:lstStyle>
          <a:p>
            <a:pPr defTabSz="552642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477595" y="19492809"/>
            <a:ext cx="8435340" cy="111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77" b="0" i="0">
                <a:solidFill>
                  <a:schemeClr val="tx1">
                    <a:lumMod val="95000"/>
                  </a:schemeClr>
                </a:solidFill>
                <a:latin typeface="Arial" charset="0"/>
              </a:defRPr>
            </a:lvl1pPr>
          </a:lstStyle>
          <a:p>
            <a:pPr defTabSz="552642"/>
            <a:fld id="{D57F1E4F-1CFF-5643-939E-217C01CDF565}" type="slidenum">
              <a:rPr lang="en-US" smtClean="0"/>
              <a:pPr defTabSz="552642"/>
              <a:t>‹#›</a:t>
            </a:fld>
            <a:endParaRPr lang="en-US" dirty="0"/>
          </a:p>
        </p:txBody>
      </p:sp>
      <p:pic>
        <p:nvPicPr>
          <p:cNvPr id="7" name="Content Placeholder 11">
            <a:extLst>
              <a:ext uri="{FF2B5EF4-FFF2-40B4-BE49-F238E27FC236}">
                <a16:creationId xmlns:a16="http://schemas.microsoft.com/office/drawing/2014/main" id="{68CF1342-CA95-4BA0-806F-60A061436B0D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849" y="302761"/>
            <a:ext cx="6981557" cy="4817276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80025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34" r:id="rId9"/>
    <p:sldLayoutId id="2147483758" r:id="rId10"/>
    <p:sldLayoutId id="2147483735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  <p:sldLayoutId id="2147483731" r:id="rId18"/>
    <p:sldLayoutId id="2147483732" r:id="rId19"/>
    <p:sldLayoutId id="2147483733" r:id="rId20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ctr" defTabSz="2802227" rtl="0" eaLnBrk="1" latinLnBrk="0" hangingPunct="1">
        <a:lnSpc>
          <a:spcPct val="90000"/>
        </a:lnSpc>
        <a:spcBef>
          <a:spcPct val="0"/>
        </a:spcBef>
        <a:buNone/>
        <a:defRPr sz="11500" b="0" i="0" kern="1200">
          <a:solidFill>
            <a:srgbClr val="002060"/>
          </a:solidFill>
          <a:latin typeface="Arial" charset="0"/>
          <a:ea typeface="+mj-ea"/>
          <a:cs typeface="+mj-cs"/>
        </a:defRPr>
      </a:lvl1pPr>
    </p:titleStyle>
    <p:bodyStyle>
      <a:lvl1pPr marL="700557" indent="-700557" algn="l" defTabSz="2802227" rtl="0" eaLnBrk="1" latinLnBrk="0" hangingPunct="1">
        <a:lnSpc>
          <a:spcPct val="90000"/>
        </a:lnSpc>
        <a:spcBef>
          <a:spcPts val="3065"/>
        </a:spcBef>
        <a:buFont typeface="Arial" panose="020B0604020202020204" pitchFamily="34" charset="0"/>
        <a:buChar char="•"/>
        <a:defRPr sz="8581" b="0" i="0" kern="1200">
          <a:solidFill>
            <a:schemeClr val="bg1">
              <a:lumMod val="65000"/>
              <a:lumOff val="35000"/>
            </a:schemeClr>
          </a:solidFill>
          <a:latin typeface="Arial" charset="0"/>
          <a:ea typeface="+mn-ea"/>
          <a:cs typeface="+mn-cs"/>
        </a:defRPr>
      </a:lvl1pPr>
      <a:lvl2pPr marL="2101671" indent="-700557" algn="l" defTabSz="2802227" rtl="0" eaLnBrk="1" latinLnBrk="0" hangingPunct="1">
        <a:lnSpc>
          <a:spcPct val="90000"/>
        </a:lnSpc>
        <a:spcBef>
          <a:spcPts val="1532"/>
        </a:spcBef>
        <a:buFont typeface="Arial" panose="020B0604020202020204" pitchFamily="34" charset="0"/>
        <a:buChar char="•"/>
        <a:defRPr sz="7355" b="0" i="0" kern="1200">
          <a:solidFill>
            <a:schemeClr val="bg1">
              <a:lumMod val="65000"/>
              <a:lumOff val="35000"/>
            </a:schemeClr>
          </a:solidFill>
          <a:latin typeface="Arial" charset="0"/>
          <a:ea typeface="+mn-ea"/>
          <a:cs typeface="+mn-cs"/>
        </a:defRPr>
      </a:lvl2pPr>
      <a:lvl3pPr marL="3502784" indent="-700557" algn="l" defTabSz="2802227" rtl="0" eaLnBrk="1" latinLnBrk="0" hangingPunct="1">
        <a:lnSpc>
          <a:spcPct val="90000"/>
        </a:lnSpc>
        <a:spcBef>
          <a:spcPts val="1532"/>
        </a:spcBef>
        <a:buFont typeface="Arial" panose="020B0604020202020204" pitchFamily="34" charset="0"/>
        <a:buChar char="•"/>
        <a:defRPr sz="6129" b="0" i="0" kern="1200">
          <a:solidFill>
            <a:schemeClr val="bg1">
              <a:lumMod val="65000"/>
              <a:lumOff val="35000"/>
            </a:schemeClr>
          </a:solidFill>
          <a:latin typeface="Arial" charset="0"/>
          <a:ea typeface="+mn-ea"/>
          <a:cs typeface="+mn-cs"/>
        </a:defRPr>
      </a:lvl3pPr>
      <a:lvl4pPr marL="4903898" indent="-700557" algn="l" defTabSz="2802227" rtl="0" eaLnBrk="1" latinLnBrk="0" hangingPunct="1">
        <a:lnSpc>
          <a:spcPct val="90000"/>
        </a:lnSpc>
        <a:spcBef>
          <a:spcPts val="1532"/>
        </a:spcBef>
        <a:buFont typeface="Arial" panose="020B0604020202020204" pitchFamily="34" charset="0"/>
        <a:buChar char="•"/>
        <a:defRPr sz="5516" b="0" i="0" kern="1200">
          <a:solidFill>
            <a:schemeClr val="bg1">
              <a:lumMod val="65000"/>
              <a:lumOff val="35000"/>
            </a:schemeClr>
          </a:solidFill>
          <a:latin typeface="Arial" charset="0"/>
          <a:ea typeface="+mn-ea"/>
          <a:cs typeface="+mn-cs"/>
        </a:defRPr>
      </a:lvl4pPr>
      <a:lvl5pPr marL="6305012" indent="-700557" algn="l" defTabSz="2802227" rtl="0" eaLnBrk="1" latinLnBrk="0" hangingPunct="1">
        <a:lnSpc>
          <a:spcPct val="90000"/>
        </a:lnSpc>
        <a:spcBef>
          <a:spcPts val="1532"/>
        </a:spcBef>
        <a:buFont typeface="Arial" panose="020B0604020202020204" pitchFamily="34" charset="0"/>
        <a:buChar char="•"/>
        <a:defRPr sz="5516" b="0" i="0" kern="1200">
          <a:solidFill>
            <a:schemeClr val="bg1">
              <a:lumMod val="65000"/>
              <a:lumOff val="35000"/>
            </a:schemeClr>
          </a:solidFill>
          <a:latin typeface="Arial" charset="0"/>
          <a:ea typeface="+mn-ea"/>
          <a:cs typeface="+mn-cs"/>
        </a:defRPr>
      </a:lvl5pPr>
      <a:lvl6pPr marL="7706126" indent="-700557" algn="l" defTabSz="2802227" rtl="0" eaLnBrk="1" latinLnBrk="0" hangingPunct="1">
        <a:lnSpc>
          <a:spcPct val="90000"/>
        </a:lnSpc>
        <a:spcBef>
          <a:spcPts val="1532"/>
        </a:spcBef>
        <a:buFont typeface="Arial" panose="020B0604020202020204" pitchFamily="34" charset="0"/>
        <a:buChar char="•"/>
        <a:defRPr sz="5516" kern="1200">
          <a:solidFill>
            <a:schemeClr val="tx1"/>
          </a:solidFill>
          <a:latin typeface="+mn-lt"/>
          <a:ea typeface="+mn-ea"/>
          <a:cs typeface="+mn-cs"/>
        </a:defRPr>
      </a:lvl6pPr>
      <a:lvl7pPr marL="9107239" indent="-700557" algn="l" defTabSz="2802227" rtl="0" eaLnBrk="1" latinLnBrk="0" hangingPunct="1">
        <a:lnSpc>
          <a:spcPct val="90000"/>
        </a:lnSpc>
        <a:spcBef>
          <a:spcPts val="1532"/>
        </a:spcBef>
        <a:buFont typeface="Arial" panose="020B0604020202020204" pitchFamily="34" charset="0"/>
        <a:buChar char="•"/>
        <a:defRPr sz="5516" kern="1200">
          <a:solidFill>
            <a:schemeClr val="tx1"/>
          </a:solidFill>
          <a:latin typeface="+mn-lt"/>
          <a:ea typeface="+mn-ea"/>
          <a:cs typeface="+mn-cs"/>
        </a:defRPr>
      </a:lvl7pPr>
      <a:lvl8pPr marL="10508353" indent="-700557" algn="l" defTabSz="2802227" rtl="0" eaLnBrk="1" latinLnBrk="0" hangingPunct="1">
        <a:lnSpc>
          <a:spcPct val="90000"/>
        </a:lnSpc>
        <a:spcBef>
          <a:spcPts val="1532"/>
        </a:spcBef>
        <a:buFont typeface="Arial" panose="020B0604020202020204" pitchFamily="34" charset="0"/>
        <a:buChar char="•"/>
        <a:defRPr sz="5516" kern="1200">
          <a:solidFill>
            <a:schemeClr val="tx1"/>
          </a:solidFill>
          <a:latin typeface="+mn-lt"/>
          <a:ea typeface="+mn-ea"/>
          <a:cs typeface="+mn-cs"/>
        </a:defRPr>
      </a:lvl8pPr>
      <a:lvl9pPr marL="11909468" indent="-700557" algn="l" defTabSz="2802227" rtl="0" eaLnBrk="1" latinLnBrk="0" hangingPunct="1">
        <a:lnSpc>
          <a:spcPct val="90000"/>
        </a:lnSpc>
        <a:spcBef>
          <a:spcPts val="1532"/>
        </a:spcBef>
        <a:buFont typeface="Arial" panose="020B0604020202020204" pitchFamily="34" charset="0"/>
        <a:buChar char="•"/>
        <a:defRPr sz="55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02227" rtl="0" eaLnBrk="1" latinLnBrk="0" hangingPunct="1">
        <a:defRPr sz="5516" kern="1200">
          <a:solidFill>
            <a:schemeClr val="tx1"/>
          </a:solidFill>
          <a:latin typeface="+mn-lt"/>
          <a:ea typeface="+mn-ea"/>
          <a:cs typeface="+mn-cs"/>
        </a:defRPr>
      </a:lvl1pPr>
      <a:lvl2pPr marL="1401114" algn="l" defTabSz="2802227" rtl="0" eaLnBrk="1" latinLnBrk="0" hangingPunct="1">
        <a:defRPr sz="5516" kern="1200">
          <a:solidFill>
            <a:schemeClr val="tx1"/>
          </a:solidFill>
          <a:latin typeface="+mn-lt"/>
          <a:ea typeface="+mn-ea"/>
          <a:cs typeface="+mn-cs"/>
        </a:defRPr>
      </a:lvl2pPr>
      <a:lvl3pPr marL="2802227" algn="l" defTabSz="2802227" rtl="0" eaLnBrk="1" latinLnBrk="0" hangingPunct="1">
        <a:defRPr sz="5516" kern="1200">
          <a:solidFill>
            <a:schemeClr val="tx1"/>
          </a:solidFill>
          <a:latin typeface="+mn-lt"/>
          <a:ea typeface="+mn-ea"/>
          <a:cs typeface="+mn-cs"/>
        </a:defRPr>
      </a:lvl3pPr>
      <a:lvl4pPr marL="4203342" algn="l" defTabSz="2802227" rtl="0" eaLnBrk="1" latinLnBrk="0" hangingPunct="1">
        <a:defRPr sz="5516" kern="1200">
          <a:solidFill>
            <a:schemeClr val="tx1"/>
          </a:solidFill>
          <a:latin typeface="+mn-lt"/>
          <a:ea typeface="+mn-ea"/>
          <a:cs typeface="+mn-cs"/>
        </a:defRPr>
      </a:lvl4pPr>
      <a:lvl5pPr marL="5604455" algn="l" defTabSz="2802227" rtl="0" eaLnBrk="1" latinLnBrk="0" hangingPunct="1">
        <a:defRPr sz="5516" kern="1200">
          <a:solidFill>
            <a:schemeClr val="tx1"/>
          </a:solidFill>
          <a:latin typeface="+mn-lt"/>
          <a:ea typeface="+mn-ea"/>
          <a:cs typeface="+mn-cs"/>
        </a:defRPr>
      </a:lvl5pPr>
      <a:lvl6pPr marL="7005569" algn="l" defTabSz="2802227" rtl="0" eaLnBrk="1" latinLnBrk="0" hangingPunct="1">
        <a:defRPr sz="5516" kern="1200">
          <a:solidFill>
            <a:schemeClr val="tx1"/>
          </a:solidFill>
          <a:latin typeface="+mn-lt"/>
          <a:ea typeface="+mn-ea"/>
          <a:cs typeface="+mn-cs"/>
        </a:defRPr>
      </a:lvl6pPr>
      <a:lvl7pPr marL="8406682" algn="l" defTabSz="2802227" rtl="0" eaLnBrk="1" latinLnBrk="0" hangingPunct="1">
        <a:defRPr sz="5516" kern="1200">
          <a:solidFill>
            <a:schemeClr val="tx1"/>
          </a:solidFill>
          <a:latin typeface="+mn-lt"/>
          <a:ea typeface="+mn-ea"/>
          <a:cs typeface="+mn-cs"/>
        </a:defRPr>
      </a:lvl7pPr>
      <a:lvl8pPr marL="9807797" algn="l" defTabSz="2802227" rtl="0" eaLnBrk="1" latinLnBrk="0" hangingPunct="1">
        <a:defRPr sz="5516" kern="1200">
          <a:solidFill>
            <a:schemeClr val="tx1"/>
          </a:solidFill>
          <a:latin typeface="+mn-lt"/>
          <a:ea typeface="+mn-ea"/>
          <a:cs typeface="+mn-cs"/>
        </a:defRPr>
      </a:lvl8pPr>
      <a:lvl9pPr marL="11208910" algn="l" defTabSz="2802227" rtl="0" eaLnBrk="1" latinLnBrk="0" hangingPunct="1">
        <a:defRPr sz="55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D3EEF5"/>
            </a:gs>
            <a:gs pos="24000">
              <a:srgbClr val="A6DDEA"/>
            </a:gs>
            <a:gs pos="100000">
              <a:srgbClr val="2DA2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44001" y="5598583"/>
            <a:ext cx="31468935" cy="13344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77465" y="19492809"/>
            <a:ext cx="8435340" cy="111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77" b="0" i="0">
                <a:solidFill>
                  <a:schemeClr val="tx1">
                    <a:lumMod val="95000"/>
                  </a:schemeClr>
                </a:solidFill>
                <a:latin typeface="Arial" charset="0"/>
              </a:defRPr>
            </a:lvl1pPr>
          </a:lstStyle>
          <a:p>
            <a:pPr defTabSz="552642"/>
            <a:fld id="{B61BEF0D-F0BB-DE4B-95CE-6DB70DBA9567}" type="datetimeFigureOut">
              <a:rPr lang="en-US" smtClean="0"/>
              <a:pPr defTabSz="552642"/>
              <a:t>3/4/19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18696" y="19492809"/>
            <a:ext cx="12653010" cy="111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77" b="0" i="0">
                <a:solidFill>
                  <a:schemeClr val="tx1">
                    <a:lumMod val="95000"/>
                  </a:schemeClr>
                </a:solidFill>
                <a:latin typeface="Arial" charset="0"/>
              </a:defRPr>
            </a:lvl1pPr>
          </a:lstStyle>
          <a:p>
            <a:pPr defTabSz="552642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477595" y="19492809"/>
            <a:ext cx="8435340" cy="111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77" b="0" i="0">
                <a:solidFill>
                  <a:schemeClr val="tx1">
                    <a:lumMod val="95000"/>
                  </a:schemeClr>
                </a:solidFill>
                <a:latin typeface="Arial" charset="0"/>
              </a:defRPr>
            </a:lvl1pPr>
          </a:lstStyle>
          <a:p>
            <a:pPr defTabSz="552642"/>
            <a:fld id="{D57F1E4F-1CFF-5643-939E-217C01CDF565}" type="slidenum">
              <a:rPr lang="en-US" smtClean="0"/>
              <a:pPr defTabSz="552642"/>
              <a:t>‹#›</a:t>
            </a:fld>
            <a:endParaRPr lang="en-US" dirty="0"/>
          </a:p>
        </p:txBody>
      </p:sp>
      <p:pic>
        <p:nvPicPr>
          <p:cNvPr id="7" name="Content Placeholder 11">
            <a:extLst>
              <a:ext uri="{FF2B5EF4-FFF2-40B4-BE49-F238E27FC236}">
                <a16:creationId xmlns:a16="http://schemas.microsoft.com/office/drawing/2014/main" id="{68CF1342-CA95-4BA0-806F-60A061436B0D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849" y="302761"/>
            <a:ext cx="6981557" cy="4817276"/>
          </a:xfrm>
          <a:prstGeom prst="rect">
            <a:avLst/>
          </a:prstGeom>
          <a:ln>
            <a:noFill/>
          </a:ln>
        </p:spPr>
      </p:pic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ADEBCC99-82D4-4766-B6BF-F024F1798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406" y="1119718"/>
            <a:ext cx="23164559" cy="20806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13300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59" r:id="rId11"/>
    <p:sldLayoutId id="2147483748" r:id="rId12"/>
    <p:sldLayoutId id="2147483749" r:id="rId13"/>
    <p:sldLayoutId id="2147483750" r:id="rId14"/>
    <p:sldLayoutId id="2147483751" r:id="rId15"/>
    <p:sldLayoutId id="2147483752" r:id="rId16"/>
    <p:sldLayoutId id="2147483753" r:id="rId17"/>
    <p:sldLayoutId id="2147483754" r:id="rId18"/>
    <p:sldLayoutId id="2147483755" r:id="rId19"/>
    <p:sldLayoutId id="2147483756" r:id="rId20"/>
    <p:sldLayoutId id="2147483757" r:id="rId2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ctr" defTabSz="2802227" rtl="0" eaLnBrk="1" latinLnBrk="0" hangingPunct="1">
        <a:lnSpc>
          <a:spcPct val="90000"/>
        </a:lnSpc>
        <a:spcBef>
          <a:spcPct val="0"/>
        </a:spcBef>
        <a:buNone/>
        <a:defRPr sz="11500" b="0" i="0" kern="1200">
          <a:solidFill>
            <a:srgbClr val="002060"/>
          </a:solidFill>
          <a:latin typeface="Arial" charset="0"/>
          <a:ea typeface="+mj-ea"/>
          <a:cs typeface="+mj-cs"/>
        </a:defRPr>
      </a:lvl1pPr>
    </p:titleStyle>
    <p:bodyStyle>
      <a:lvl1pPr marL="700557" indent="-700557" algn="l" defTabSz="2802227" rtl="0" eaLnBrk="1" latinLnBrk="0" hangingPunct="1">
        <a:lnSpc>
          <a:spcPct val="90000"/>
        </a:lnSpc>
        <a:spcBef>
          <a:spcPts val="3065"/>
        </a:spcBef>
        <a:buFont typeface="Arial" panose="020B0604020202020204" pitchFamily="34" charset="0"/>
        <a:buChar char="•"/>
        <a:defRPr sz="8581" b="0" i="0" kern="1200">
          <a:solidFill>
            <a:schemeClr val="bg1">
              <a:lumMod val="65000"/>
              <a:lumOff val="35000"/>
            </a:schemeClr>
          </a:solidFill>
          <a:latin typeface="Arial" charset="0"/>
          <a:ea typeface="+mn-ea"/>
          <a:cs typeface="+mn-cs"/>
        </a:defRPr>
      </a:lvl1pPr>
      <a:lvl2pPr marL="2101671" indent="-700557" algn="l" defTabSz="2802227" rtl="0" eaLnBrk="1" latinLnBrk="0" hangingPunct="1">
        <a:lnSpc>
          <a:spcPct val="90000"/>
        </a:lnSpc>
        <a:spcBef>
          <a:spcPts val="1532"/>
        </a:spcBef>
        <a:buFont typeface="Arial" panose="020B0604020202020204" pitchFamily="34" charset="0"/>
        <a:buChar char="•"/>
        <a:defRPr sz="7355" b="0" i="0" kern="1200">
          <a:solidFill>
            <a:schemeClr val="bg1">
              <a:lumMod val="65000"/>
              <a:lumOff val="35000"/>
            </a:schemeClr>
          </a:solidFill>
          <a:latin typeface="Arial" charset="0"/>
          <a:ea typeface="+mn-ea"/>
          <a:cs typeface="+mn-cs"/>
        </a:defRPr>
      </a:lvl2pPr>
      <a:lvl3pPr marL="3502784" indent="-700557" algn="l" defTabSz="2802227" rtl="0" eaLnBrk="1" latinLnBrk="0" hangingPunct="1">
        <a:lnSpc>
          <a:spcPct val="90000"/>
        </a:lnSpc>
        <a:spcBef>
          <a:spcPts val="1532"/>
        </a:spcBef>
        <a:buFont typeface="Arial" panose="020B0604020202020204" pitchFamily="34" charset="0"/>
        <a:buChar char="•"/>
        <a:defRPr sz="6129" b="0" i="0" kern="1200">
          <a:solidFill>
            <a:schemeClr val="bg1">
              <a:lumMod val="65000"/>
              <a:lumOff val="35000"/>
            </a:schemeClr>
          </a:solidFill>
          <a:latin typeface="Arial" charset="0"/>
          <a:ea typeface="+mn-ea"/>
          <a:cs typeface="+mn-cs"/>
        </a:defRPr>
      </a:lvl3pPr>
      <a:lvl4pPr marL="4903898" indent="-700557" algn="l" defTabSz="2802227" rtl="0" eaLnBrk="1" latinLnBrk="0" hangingPunct="1">
        <a:lnSpc>
          <a:spcPct val="90000"/>
        </a:lnSpc>
        <a:spcBef>
          <a:spcPts val="1532"/>
        </a:spcBef>
        <a:buFont typeface="Arial" panose="020B0604020202020204" pitchFamily="34" charset="0"/>
        <a:buChar char="•"/>
        <a:defRPr sz="5516" b="0" i="0" kern="1200">
          <a:solidFill>
            <a:schemeClr val="bg1">
              <a:lumMod val="65000"/>
              <a:lumOff val="35000"/>
            </a:schemeClr>
          </a:solidFill>
          <a:latin typeface="Arial" charset="0"/>
          <a:ea typeface="+mn-ea"/>
          <a:cs typeface="+mn-cs"/>
        </a:defRPr>
      </a:lvl4pPr>
      <a:lvl5pPr marL="6305012" indent="-700557" algn="l" defTabSz="2802227" rtl="0" eaLnBrk="1" latinLnBrk="0" hangingPunct="1">
        <a:lnSpc>
          <a:spcPct val="90000"/>
        </a:lnSpc>
        <a:spcBef>
          <a:spcPts val="1532"/>
        </a:spcBef>
        <a:buFont typeface="Arial" panose="020B0604020202020204" pitchFamily="34" charset="0"/>
        <a:buChar char="•"/>
        <a:defRPr sz="5516" b="0" i="0" kern="1200">
          <a:solidFill>
            <a:schemeClr val="bg1">
              <a:lumMod val="65000"/>
              <a:lumOff val="35000"/>
            </a:schemeClr>
          </a:solidFill>
          <a:latin typeface="Arial" charset="0"/>
          <a:ea typeface="+mn-ea"/>
          <a:cs typeface="+mn-cs"/>
        </a:defRPr>
      </a:lvl5pPr>
      <a:lvl6pPr marL="7706126" indent="-700557" algn="l" defTabSz="2802227" rtl="0" eaLnBrk="1" latinLnBrk="0" hangingPunct="1">
        <a:lnSpc>
          <a:spcPct val="90000"/>
        </a:lnSpc>
        <a:spcBef>
          <a:spcPts val="1532"/>
        </a:spcBef>
        <a:buFont typeface="Arial" panose="020B0604020202020204" pitchFamily="34" charset="0"/>
        <a:buChar char="•"/>
        <a:defRPr sz="5516" kern="1200">
          <a:solidFill>
            <a:schemeClr val="tx1"/>
          </a:solidFill>
          <a:latin typeface="+mn-lt"/>
          <a:ea typeface="+mn-ea"/>
          <a:cs typeface="+mn-cs"/>
        </a:defRPr>
      </a:lvl6pPr>
      <a:lvl7pPr marL="9107239" indent="-700557" algn="l" defTabSz="2802227" rtl="0" eaLnBrk="1" latinLnBrk="0" hangingPunct="1">
        <a:lnSpc>
          <a:spcPct val="90000"/>
        </a:lnSpc>
        <a:spcBef>
          <a:spcPts val="1532"/>
        </a:spcBef>
        <a:buFont typeface="Arial" panose="020B0604020202020204" pitchFamily="34" charset="0"/>
        <a:buChar char="•"/>
        <a:defRPr sz="5516" kern="1200">
          <a:solidFill>
            <a:schemeClr val="tx1"/>
          </a:solidFill>
          <a:latin typeface="+mn-lt"/>
          <a:ea typeface="+mn-ea"/>
          <a:cs typeface="+mn-cs"/>
        </a:defRPr>
      </a:lvl7pPr>
      <a:lvl8pPr marL="10508353" indent="-700557" algn="l" defTabSz="2802227" rtl="0" eaLnBrk="1" latinLnBrk="0" hangingPunct="1">
        <a:lnSpc>
          <a:spcPct val="90000"/>
        </a:lnSpc>
        <a:spcBef>
          <a:spcPts val="1532"/>
        </a:spcBef>
        <a:buFont typeface="Arial" panose="020B0604020202020204" pitchFamily="34" charset="0"/>
        <a:buChar char="•"/>
        <a:defRPr sz="5516" kern="1200">
          <a:solidFill>
            <a:schemeClr val="tx1"/>
          </a:solidFill>
          <a:latin typeface="+mn-lt"/>
          <a:ea typeface="+mn-ea"/>
          <a:cs typeface="+mn-cs"/>
        </a:defRPr>
      </a:lvl8pPr>
      <a:lvl9pPr marL="11909468" indent="-700557" algn="l" defTabSz="2802227" rtl="0" eaLnBrk="1" latinLnBrk="0" hangingPunct="1">
        <a:lnSpc>
          <a:spcPct val="90000"/>
        </a:lnSpc>
        <a:spcBef>
          <a:spcPts val="1532"/>
        </a:spcBef>
        <a:buFont typeface="Arial" panose="020B0604020202020204" pitchFamily="34" charset="0"/>
        <a:buChar char="•"/>
        <a:defRPr sz="55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02227" rtl="0" eaLnBrk="1" latinLnBrk="0" hangingPunct="1">
        <a:defRPr sz="5516" kern="1200">
          <a:solidFill>
            <a:schemeClr val="tx1"/>
          </a:solidFill>
          <a:latin typeface="+mn-lt"/>
          <a:ea typeface="+mn-ea"/>
          <a:cs typeface="+mn-cs"/>
        </a:defRPr>
      </a:lvl1pPr>
      <a:lvl2pPr marL="1401114" algn="l" defTabSz="2802227" rtl="0" eaLnBrk="1" latinLnBrk="0" hangingPunct="1">
        <a:defRPr sz="5516" kern="1200">
          <a:solidFill>
            <a:schemeClr val="tx1"/>
          </a:solidFill>
          <a:latin typeface="+mn-lt"/>
          <a:ea typeface="+mn-ea"/>
          <a:cs typeface="+mn-cs"/>
        </a:defRPr>
      </a:lvl2pPr>
      <a:lvl3pPr marL="2802227" algn="l" defTabSz="2802227" rtl="0" eaLnBrk="1" latinLnBrk="0" hangingPunct="1">
        <a:defRPr sz="5516" kern="1200">
          <a:solidFill>
            <a:schemeClr val="tx1"/>
          </a:solidFill>
          <a:latin typeface="+mn-lt"/>
          <a:ea typeface="+mn-ea"/>
          <a:cs typeface="+mn-cs"/>
        </a:defRPr>
      </a:lvl3pPr>
      <a:lvl4pPr marL="4203342" algn="l" defTabSz="2802227" rtl="0" eaLnBrk="1" latinLnBrk="0" hangingPunct="1">
        <a:defRPr sz="5516" kern="1200">
          <a:solidFill>
            <a:schemeClr val="tx1"/>
          </a:solidFill>
          <a:latin typeface="+mn-lt"/>
          <a:ea typeface="+mn-ea"/>
          <a:cs typeface="+mn-cs"/>
        </a:defRPr>
      </a:lvl4pPr>
      <a:lvl5pPr marL="5604455" algn="l" defTabSz="2802227" rtl="0" eaLnBrk="1" latinLnBrk="0" hangingPunct="1">
        <a:defRPr sz="5516" kern="1200">
          <a:solidFill>
            <a:schemeClr val="tx1"/>
          </a:solidFill>
          <a:latin typeface="+mn-lt"/>
          <a:ea typeface="+mn-ea"/>
          <a:cs typeface="+mn-cs"/>
        </a:defRPr>
      </a:lvl5pPr>
      <a:lvl6pPr marL="7005569" algn="l" defTabSz="2802227" rtl="0" eaLnBrk="1" latinLnBrk="0" hangingPunct="1">
        <a:defRPr sz="5516" kern="1200">
          <a:solidFill>
            <a:schemeClr val="tx1"/>
          </a:solidFill>
          <a:latin typeface="+mn-lt"/>
          <a:ea typeface="+mn-ea"/>
          <a:cs typeface="+mn-cs"/>
        </a:defRPr>
      </a:lvl6pPr>
      <a:lvl7pPr marL="8406682" algn="l" defTabSz="2802227" rtl="0" eaLnBrk="1" latinLnBrk="0" hangingPunct="1">
        <a:defRPr sz="5516" kern="1200">
          <a:solidFill>
            <a:schemeClr val="tx1"/>
          </a:solidFill>
          <a:latin typeface="+mn-lt"/>
          <a:ea typeface="+mn-ea"/>
          <a:cs typeface="+mn-cs"/>
        </a:defRPr>
      </a:lvl7pPr>
      <a:lvl8pPr marL="9807797" algn="l" defTabSz="2802227" rtl="0" eaLnBrk="1" latinLnBrk="0" hangingPunct="1">
        <a:defRPr sz="5516" kern="1200">
          <a:solidFill>
            <a:schemeClr val="tx1"/>
          </a:solidFill>
          <a:latin typeface="+mn-lt"/>
          <a:ea typeface="+mn-ea"/>
          <a:cs typeface="+mn-cs"/>
        </a:defRPr>
      </a:lvl8pPr>
      <a:lvl9pPr marL="11208910" algn="l" defTabSz="2802227" rtl="0" eaLnBrk="1" latinLnBrk="0" hangingPunct="1">
        <a:defRPr sz="55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6" Type="http://schemas.openxmlformats.org/officeDocument/2006/relationships/slide" Target="slide3.xml"/><Relationship Id="rId5" Type="http://schemas.openxmlformats.org/officeDocument/2006/relationships/slide" Target="slide5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slide" Target="slide4.xml"/><Relationship Id="rId5" Type="http://schemas.openxmlformats.org/officeDocument/2006/relationships/slide" Target="slide3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.png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.png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.png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2536692A-AF98-4633-B535-B19F2CE49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This slide/poster size is 41x23</a:t>
            </a:r>
          </a:p>
          <a:p>
            <a:r>
              <a:rPr lang="en-US" sz="4800" dirty="0"/>
              <a:t>Minimum font: 28pt (this may seem large, but at this poster size it’s not)</a:t>
            </a:r>
          </a:p>
          <a:p>
            <a:r>
              <a:rPr lang="en-US" sz="4800" dirty="0"/>
              <a:t>Recommended font Types: Calibri, Arial, Times New Roman</a:t>
            </a:r>
          </a:p>
          <a:p>
            <a:r>
              <a:rPr lang="en-US" sz="4800" dirty="0"/>
              <a:t>Multiple pages can be used. Multiple page allows adequate spacing for adding more content, images, graphs and videos</a:t>
            </a:r>
          </a:p>
          <a:p>
            <a:r>
              <a:rPr lang="en-US" sz="4800" dirty="0"/>
              <a:t>This is only a template. All content may be modified</a:t>
            </a:r>
          </a:p>
          <a:p>
            <a:r>
              <a:rPr lang="en-US" sz="4800" dirty="0"/>
              <a:t>If you are creating your e-poster on a PC, please make sure to save your formulas as an image and embed it into your presentation or they will change on our Macs.</a:t>
            </a:r>
          </a:p>
          <a:p>
            <a:r>
              <a:rPr lang="en-US" sz="4800" dirty="0"/>
              <a:t>If you are using word documents, please save them as PDFs</a:t>
            </a:r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8680E67D-1F50-47FA-8E95-8D51820634D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8416089D-911C-43B1-B3CD-3B367C1DA1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42" name="Title 41">
            <a:extLst>
              <a:ext uri="{FF2B5EF4-FFF2-40B4-BE49-F238E27FC236}">
                <a16:creationId xmlns:a16="http://schemas.microsoft.com/office/drawing/2014/main" id="{0342CEFB-22A1-4E2A-8CA1-3122E491D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7C92CDD3-4BDC-446E-AC38-01995E76116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Picture Placeholder 42">
            <a:extLst>
              <a:ext uri="{FF2B5EF4-FFF2-40B4-BE49-F238E27FC236}">
                <a16:creationId xmlns:a16="http://schemas.microsoft.com/office/drawing/2014/main" id="{5E203817-F191-4BCA-B760-53CD2A43DD3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1815088" y="806450"/>
            <a:ext cx="5029200" cy="2393950"/>
          </a:xfrm>
        </p:spPr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1098012" y="5365958"/>
            <a:ext cx="6942225" cy="122100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52642"/>
            <a:r>
              <a:rPr lang="en-US" sz="6595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Abstract</a:t>
            </a:r>
            <a:endParaRPr lang="en-US" sz="5396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1098012" y="7466183"/>
            <a:ext cx="6942225" cy="122100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52642"/>
            <a:r>
              <a:rPr lang="en-US" sz="6595" dirty="0">
                <a:solidFill>
                  <a:prstClr val="white">
                    <a:lumMod val="75000"/>
                  </a:prstClr>
                </a:solidFill>
                <a:latin typeface="Arial" charset="0"/>
                <a:ea typeface="Arial" charset="0"/>
                <a:cs typeface="Arial" charset="0"/>
              </a:rPr>
              <a:t>Introduction</a:t>
            </a:r>
            <a:endParaRPr lang="en-US" sz="5396" dirty="0">
              <a:solidFill>
                <a:prstClr val="white">
                  <a:lumMod val="75000"/>
                </a:prst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Rounded Rectangle 18">
            <a:hlinkClick r:id="rId5" action="ppaction://hlinksldjump"/>
          </p:cNvPr>
          <p:cNvSpPr/>
          <p:nvPr/>
        </p:nvSpPr>
        <p:spPr>
          <a:xfrm>
            <a:off x="1098013" y="13693175"/>
            <a:ext cx="6942225" cy="122100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52642"/>
            <a:r>
              <a:rPr lang="en-US" sz="6595" dirty="0">
                <a:solidFill>
                  <a:prstClr val="white">
                    <a:lumMod val="75000"/>
                  </a:prstClr>
                </a:solidFill>
                <a:latin typeface="Arial" charset="0"/>
                <a:ea typeface="Arial" charset="0"/>
                <a:cs typeface="Arial" charset="0"/>
              </a:rPr>
              <a:t>Conclusions</a:t>
            </a:r>
            <a:endParaRPr lang="en-US" sz="5396" dirty="0">
              <a:solidFill>
                <a:prstClr val="white">
                  <a:lumMod val="75000"/>
                </a:prst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Rounded Rectangle 19">
            <a:hlinkClick r:id="rId6" action="ppaction://hlinksldjump"/>
          </p:cNvPr>
          <p:cNvSpPr/>
          <p:nvPr/>
        </p:nvSpPr>
        <p:spPr>
          <a:xfrm>
            <a:off x="1098012" y="9497042"/>
            <a:ext cx="6942225" cy="122100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52642"/>
            <a:r>
              <a:rPr lang="en-US" sz="6595" dirty="0">
                <a:solidFill>
                  <a:prstClr val="white">
                    <a:lumMod val="75000"/>
                  </a:prstClr>
                </a:solidFill>
                <a:latin typeface="Arial" charset="0"/>
                <a:ea typeface="Arial" charset="0"/>
                <a:cs typeface="Arial" charset="0"/>
              </a:rPr>
              <a:t>Methods</a:t>
            </a:r>
            <a:endParaRPr lang="en-US" sz="5396" dirty="0">
              <a:solidFill>
                <a:prstClr val="white">
                  <a:lumMod val="75000"/>
                </a:prst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ounded Rectangle 20">
            <a:hlinkClick r:id="rId7" action="ppaction://hlinksldjump"/>
          </p:cNvPr>
          <p:cNvSpPr/>
          <p:nvPr/>
        </p:nvSpPr>
        <p:spPr>
          <a:xfrm>
            <a:off x="1098013" y="11595109"/>
            <a:ext cx="6942225" cy="122100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52642"/>
            <a:r>
              <a:rPr lang="en-US" sz="6595" dirty="0">
                <a:solidFill>
                  <a:prstClr val="white">
                    <a:lumMod val="75000"/>
                  </a:prstClr>
                </a:solidFill>
                <a:latin typeface="Arial" charset="0"/>
                <a:ea typeface="Arial" charset="0"/>
                <a:cs typeface="Arial" charset="0"/>
              </a:rPr>
              <a:t>Results</a:t>
            </a:r>
            <a:endParaRPr lang="en-US" sz="5396" dirty="0">
              <a:solidFill>
                <a:prstClr val="white">
                  <a:lumMod val="75000"/>
                </a:prst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Rounded Rectangle 21">
            <a:hlinkClick r:id="rId5" action="ppaction://hlinksldjump"/>
          </p:cNvPr>
          <p:cNvSpPr/>
          <p:nvPr/>
        </p:nvSpPr>
        <p:spPr>
          <a:xfrm>
            <a:off x="1098014" y="15791243"/>
            <a:ext cx="6942225" cy="122100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52642"/>
            <a:r>
              <a:rPr lang="en-US" sz="6595" dirty="0">
                <a:solidFill>
                  <a:prstClr val="white">
                    <a:lumMod val="75000"/>
                  </a:prstClr>
                </a:solidFill>
                <a:latin typeface="Arial" charset="0"/>
                <a:ea typeface="Arial" charset="0"/>
                <a:cs typeface="Arial" charset="0"/>
              </a:rPr>
              <a:t>References</a:t>
            </a:r>
            <a:endParaRPr lang="en-US" sz="5396" dirty="0">
              <a:solidFill>
                <a:prstClr val="white">
                  <a:lumMod val="75000"/>
                </a:prst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8015" y="18275227"/>
            <a:ext cx="6942225" cy="1566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Click Headings Above to View Content</a:t>
            </a:r>
          </a:p>
        </p:txBody>
      </p:sp>
      <p:sp>
        <p:nvSpPr>
          <p:cNvPr id="15" name="Rectangle 14">
            <a:hlinkClick r:id="" action="ppaction://hlinkshowjump?jump=endshow"/>
            <a:extLst>
              <a:ext uri="{FF2B5EF4-FFF2-40B4-BE49-F238E27FC236}">
                <a16:creationId xmlns:a16="http://schemas.microsoft.com/office/drawing/2014/main" id="{6446FFD8-F506-0243-8370-B6D98804CD09}"/>
              </a:ext>
            </a:extLst>
          </p:cNvPr>
          <p:cNvSpPr/>
          <p:nvPr/>
        </p:nvSpPr>
        <p:spPr>
          <a:xfrm>
            <a:off x="32485807" y="3492065"/>
            <a:ext cx="3687762" cy="1556185"/>
          </a:xfrm>
          <a:prstGeom prst="rect">
            <a:avLst/>
          </a:prstGeom>
          <a:solidFill>
            <a:srgbClr val="0A1F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TAP TO RETURN TO KIOSK MENU</a:t>
            </a:r>
          </a:p>
        </p:txBody>
      </p:sp>
    </p:spTree>
    <p:extLst>
      <p:ext uri="{BB962C8B-B14F-4D97-AF65-F5344CB8AC3E}">
        <p14:creationId xmlns:p14="http://schemas.microsoft.com/office/powerpoint/2010/main" val="154897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>
            <a:hlinkClick r:id="" action="ppaction://hlinkshowjump?jump=firstslide"/>
          </p:cNvPr>
          <p:cNvSpPr/>
          <p:nvPr/>
        </p:nvSpPr>
        <p:spPr>
          <a:xfrm>
            <a:off x="1098012" y="5365958"/>
            <a:ext cx="6942225" cy="122100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52642"/>
            <a:r>
              <a:rPr lang="en-US" sz="6595" dirty="0">
                <a:solidFill>
                  <a:prstClr val="white">
                    <a:lumMod val="75000"/>
                  </a:prstClr>
                </a:solidFill>
                <a:latin typeface="Arial" charset="0"/>
                <a:ea typeface="Arial" charset="0"/>
                <a:cs typeface="Arial" charset="0"/>
              </a:rPr>
              <a:t>Abstract</a:t>
            </a:r>
            <a:endParaRPr lang="en-US" sz="5396" dirty="0">
              <a:solidFill>
                <a:prstClr val="white">
                  <a:lumMod val="75000"/>
                </a:prst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1098012" y="7466183"/>
            <a:ext cx="6942225" cy="122100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52642"/>
            <a:r>
              <a:rPr lang="en-US" sz="6595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Introduction</a:t>
            </a:r>
            <a:endParaRPr lang="en-US" sz="5396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1098013" y="13693175"/>
            <a:ext cx="6942225" cy="122100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52642"/>
            <a:r>
              <a:rPr lang="en-US" sz="6595" dirty="0">
                <a:solidFill>
                  <a:prstClr val="white">
                    <a:lumMod val="75000"/>
                  </a:prstClr>
                </a:solidFill>
                <a:latin typeface="Arial" charset="0"/>
                <a:ea typeface="Arial" charset="0"/>
                <a:cs typeface="Arial" charset="0"/>
              </a:rPr>
              <a:t>Conclusions</a:t>
            </a:r>
            <a:endParaRPr lang="en-US" sz="5396" dirty="0">
              <a:solidFill>
                <a:prstClr val="white">
                  <a:lumMod val="75000"/>
                </a:prst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Rounded Rectangle 18">
            <a:hlinkClick r:id="rId5" action="ppaction://hlinksldjump"/>
          </p:cNvPr>
          <p:cNvSpPr/>
          <p:nvPr/>
        </p:nvSpPr>
        <p:spPr>
          <a:xfrm>
            <a:off x="1098012" y="9497042"/>
            <a:ext cx="6942225" cy="122100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52642"/>
            <a:r>
              <a:rPr lang="en-US" sz="6595" dirty="0">
                <a:solidFill>
                  <a:prstClr val="white">
                    <a:lumMod val="75000"/>
                  </a:prstClr>
                </a:solidFill>
                <a:latin typeface="Arial" charset="0"/>
                <a:ea typeface="Arial" charset="0"/>
                <a:cs typeface="Arial" charset="0"/>
              </a:rPr>
              <a:t>Methods</a:t>
            </a:r>
            <a:endParaRPr lang="en-US" sz="5396" dirty="0">
              <a:solidFill>
                <a:prstClr val="white">
                  <a:lumMod val="75000"/>
                </a:prst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Rounded Rectangle 19">
            <a:hlinkClick r:id="rId6" action="ppaction://hlinksldjump"/>
          </p:cNvPr>
          <p:cNvSpPr/>
          <p:nvPr/>
        </p:nvSpPr>
        <p:spPr>
          <a:xfrm>
            <a:off x="1098013" y="11595109"/>
            <a:ext cx="6942225" cy="122100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52642"/>
            <a:r>
              <a:rPr lang="en-US" sz="6595" dirty="0">
                <a:solidFill>
                  <a:prstClr val="white">
                    <a:lumMod val="75000"/>
                  </a:prstClr>
                </a:solidFill>
                <a:latin typeface="Arial" charset="0"/>
                <a:ea typeface="Arial" charset="0"/>
                <a:cs typeface="Arial" charset="0"/>
              </a:rPr>
              <a:t>Results</a:t>
            </a:r>
            <a:endParaRPr lang="en-US" sz="5396" dirty="0">
              <a:solidFill>
                <a:prstClr val="white">
                  <a:lumMod val="75000"/>
                </a:prst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ounded Rectangle 20">
            <a:hlinkClick r:id="rId4" action="ppaction://hlinksldjump"/>
          </p:cNvPr>
          <p:cNvSpPr/>
          <p:nvPr/>
        </p:nvSpPr>
        <p:spPr>
          <a:xfrm>
            <a:off x="1098014" y="15791243"/>
            <a:ext cx="6942225" cy="122100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52642"/>
            <a:r>
              <a:rPr lang="en-US" sz="6595" dirty="0">
                <a:solidFill>
                  <a:prstClr val="white">
                    <a:lumMod val="75000"/>
                  </a:prstClr>
                </a:solidFill>
                <a:latin typeface="Arial" charset="0"/>
                <a:ea typeface="Arial" charset="0"/>
                <a:cs typeface="Arial" charset="0"/>
              </a:rPr>
              <a:t>References</a:t>
            </a:r>
            <a:endParaRPr lang="en-US" sz="5396" dirty="0">
              <a:solidFill>
                <a:prstClr val="white">
                  <a:lumMod val="75000"/>
                </a:prst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Action Button: Home 21">
            <a:hlinkClick r:id="" action="ppaction://hlinkshowjump?jump=firstslide" highlightClick="1"/>
          </p:cNvPr>
          <p:cNvSpPr/>
          <p:nvPr/>
        </p:nvSpPr>
        <p:spPr>
          <a:xfrm>
            <a:off x="35509979" y="19343335"/>
            <a:ext cx="1157212" cy="110325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74" tIns="45687" rIns="91374" bIns="4568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552642"/>
            <a:endParaRPr lang="en-US" sz="2175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50338F40-3E99-4237-8DDA-8C020896F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B3073B-95DB-419E-9429-DE9311E3CF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3A247392-8A57-4023-8F69-1C0E112F725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768ED21D-49B9-478C-BC6C-A141560BF2A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3C4F02AC-88D7-442B-8C5A-3584DA67E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12BE26DB-3243-44E0-B23C-B39397FCC67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A20EF33D-99E3-4090-BD45-1EAE3F78AD2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25" name="TextBox 24"/>
          <p:cNvSpPr txBox="1"/>
          <p:nvPr/>
        </p:nvSpPr>
        <p:spPr>
          <a:xfrm>
            <a:off x="1098015" y="18275227"/>
            <a:ext cx="6942225" cy="1566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Click Headings Above to View Content</a:t>
            </a:r>
          </a:p>
        </p:txBody>
      </p:sp>
      <p:pic>
        <p:nvPicPr>
          <p:cNvPr id="26" name="Content Placeholder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849" y="273845"/>
            <a:ext cx="6981557" cy="4817276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800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ounded Rectangle 31">
            <a:hlinkClick r:id="" action="ppaction://hlinkshowjump?jump=firstslide"/>
          </p:cNvPr>
          <p:cNvSpPr/>
          <p:nvPr/>
        </p:nvSpPr>
        <p:spPr>
          <a:xfrm>
            <a:off x="1098012" y="5365958"/>
            <a:ext cx="6942225" cy="122100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52642"/>
            <a:r>
              <a:rPr lang="en-US" sz="6595" dirty="0">
                <a:solidFill>
                  <a:prstClr val="white">
                    <a:lumMod val="75000"/>
                  </a:prstClr>
                </a:solidFill>
                <a:latin typeface="Arial" charset="0"/>
                <a:ea typeface="Arial" charset="0"/>
                <a:cs typeface="Arial" charset="0"/>
              </a:rPr>
              <a:t>Abstract</a:t>
            </a:r>
            <a:endParaRPr lang="en-US" sz="5396" dirty="0">
              <a:solidFill>
                <a:prstClr val="white">
                  <a:lumMod val="75000"/>
                </a:prst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Rounded Rectangle 32">
            <a:hlinkClick r:id="rId2" action="ppaction://hlinksldjump"/>
          </p:cNvPr>
          <p:cNvSpPr/>
          <p:nvPr/>
        </p:nvSpPr>
        <p:spPr>
          <a:xfrm>
            <a:off x="1098012" y="7466183"/>
            <a:ext cx="6942225" cy="122100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52642"/>
            <a:r>
              <a:rPr lang="en-US" sz="6595" dirty="0">
                <a:solidFill>
                  <a:prstClr val="white">
                    <a:lumMod val="75000"/>
                  </a:prstClr>
                </a:solidFill>
                <a:latin typeface="Arial" charset="0"/>
                <a:ea typeface="Arial" charset="0"/>
                <a:cs typeface="Arial" charset="0"/>
              </a:rPr>
              <a:t>Introduction</a:t>
            </a:r>
            <a:endParaRPr lang="en-US" sz="5396" dirty="0">
              <a:solidFill>
                <a:prstClr val="white">
                  <a:lumMod val="75000"/>
                </a:prst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Rounded Rectangle 33">
            <a:hlinkClick r:id="rId3" action="ppaction://hlinksldjump"/>
          </p:cNvPr>
          <p:cNvSpPr/>
          <p:nvPr/>
        </p:nvSpPr>
        <p:spPr>
          <a:xfrm>
            <a:off x="1098013" y="13693175"/>
            <a:ext cx="6942225" cy="122100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52642"/>
            <a:r>
              <a:rPr lang="en-US" sz="6595" dirty="0">
                <a:solidFill>
                  <a:prstClr val="white">
                    <a:lumMod val="75000"/>
                  </a:prstClr>
                </a:solidFill>
                <a:latin typeface="Arial" charset="0"/>
                <a:ea typeface="Arial" charset="0"/>
                <a:cs typeface="Arial" charset="0"/>
              </a:rPr>
              <a:t>Conclusions</a:t>
            </a:r>
            <a:endParaRPr lang="en-US" sz="5396" dirty="0">
              <a:solidFill>
                <a:prstClr val="white">
                  <a:lumMod val="75000"/>
                </a:prst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5" name="Rounded Rectangle 34">
            <a:hlinkClick r:id="rId4" action="ppaction://hlinksldjump"/>
          </p:cNvPr>
          <p:cNvSpPr/>
          <p:nvPr/>
        </p:nvSpPr>
        <p:spPr>
          <a:xfrm>
            <a:off x="1098012" y="9497042"/>
            <a:ext cx="6942225" cy="122100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52642"/>
            <a:r>
              <a:rPr lang="en-US" sz="6595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Methods</a:t>
            </a:r>
            <a:endParaRPr lang="en-US" sz="5396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" name="Rounded Rectangle 35">
            <a:hlinkClick r:id="rId5" action="ppaction://hlinksldjump"/>
          </p:cNvPr>
          <p:cNvSpPr/>
          <p:nvPr/>
        </p:nvSpPr>
        <p:spPr>
          <a:xfrm>
            <a:off x="1098013" y="11595109"/>
            <a:ext cx="6942225" cy="122100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52642"/>
            <a:r>
              <a:rPr lang="en-US" sz="6595" dirty="0">
                <a:solidFill>
                  <a:prstClr val="white">
                    <a:lumMod val="75000"/>
                  </a:prstClr>
                </a:solidFill>
                <a:latin typeface="Arial" charset="0"/>
                <a:ea typeface="Arial" charset="0"/>
                <a:cs typeface="Arial" charset="0"/>
              </a:rPr>
              <a:t>Results</a:t>
            </a:r>
            <a:endParaRPr lang="en-US" sz="5396" dirty="0">
              <a:solidFill>
                <a:prstClr val="white">
                  <a:lumMod val="75000"/>
                </a:prst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Rounded Rectangle 36">
            <a:hlinkClick r:id="rId3" action="ppaction://hlinksldjump"/>
          </p:cNvPr>
          <p:cNvSpPr/>
          <p:nvPr/>
        </p:nvSpPr>
        <p:spPr>
          <a:xfrm>
            <a:off x="1098014" y="15791243"/>
            <a:ext cx="6942225" cy="122100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52642"/>
            <a:r>
              <a:rPr lang="en-US" sz="6595" dirty="0">
                <a:solidFill>
                  <a:prstClr val="white">
                    <a:lumMod val="75000"/>
                  </a:prstClr>
                </a:solidFill>
                <a:latin typeface="Arial" charset="0"/>
                <a:ea typeface="Arial" charset="0"/>
                <a:cs typeface="Arial" charset="0"/>
              </a:rPr>
              <a:t>References</a:t>
            </a:r>
            <a:endParaRPr lang="en-US" sz="5396" dirty="0">
              <a:solidFill>
                <a:prstClr val="white">
                  <a:lumMod val="75000"/>
                </a:prst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Action Button: Home 25">
            <a:hlinkClick r:id="" action="ppaction://hlinkshowjump?jump=firstslide" highlightClick="1"/>
          </p:cNvPr>
          <p:cNvSpPr/>
          <p:nvPr/>
        </p:nvSpPr>
        <p:spPr>
          <a:xfrm>
            <a:off x="35509979" y="19343335"/>
            <a:ext cx="1157212" cy="110325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74" tIns="45687" rIns="91374" bIns="4568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552642"/>
            <a:endParaRPr lang="en-US" sz="2175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E1105523-5415-4EB0-B7C8-AEB8D7F049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METHODS 1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A4F415C6-6146-4FA8-803E-6EB91421AD59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30DC59E4-F0DA-4CE0-996F-3E5830513F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METHODS 2</a:t>
            </a: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60FBA2CE-7F1D-4D4C-B8F8-83DCBBC57DD4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6980F556-D8F6-450E-ADF6-10C07A303E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METHODS 3</a:t>
            </a:r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ECAF0488-C01F-425D-9482-A6D417CBCF87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itle 51">
            <a:extLst>
              <a:ext uri="{FF2B5EF4-FFF2-40B4-BE49-F238E27FC236}">
                <a16:creationId xmlns:a16="http://schemas.microsoft.com/office/drawing/2014/main" id="{6CEA2EC7-18CA-4D4F-9F7B-80B6DBD5D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03C4EBFB-E810-4BA2-9215-94E2B0DF10F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Picture Placeholder 55">
            <a:extLst>
              <a:ext uri="{FF2B5EF4-FFF2-40B4-BE49-F238E27FC236}">
                <a16:creationId xmlns:a16="http://schemas.microsoft.com/office/drawing/2014/main" id="{86DA901C-6F07-4951-9173-4D4D148FBBA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1" name="TextBox 20"/>
          <p:cNvSpPr txBox="1"/>
          <p:nvPr/>
        </p:nvSpPr>
        <p:spPr>
          <a:xfrm>
            <a:off x="1098015" y="18275227"/>
            <a:ext cx="6942225" cy="1566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Click Headings Above to View Content</a:t>
            </a:r>
          </a:p>
        </p:txBody>
      </p:sp>
      <p:pic>
        <p:nvPicPr>
          <p:cNvPr id="23" name="Content Placeholder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854" y="273845"/>
            <a:ext cx="6986511" cy="482069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283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ounded Rectangle 45">
            <a:hlinkClick r:id="" action="ppaction://hlinkshowjump?jump=firstslide"/>
          </p:cNvPr>
          <p:cNvSpPr/>
          <p:nvPr/>
        </p:nvSpPr>
        <p:spPr>
          <a:xfrm>
            <a:off x="1098012" y="5365958"/>
            <a:ext cx="6942225" cy="122100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52642"/>
            <a:r>
              <a:rPr lang="en-US" sz="6595" dirty="0">
                <a:solidFill>
                  <a:prstClr val="white">
                    <a:lumMod val="75000"/>
                  </a:prstClr>
                </a:solidFill>
                <a:latin typeface="Arial" charset="0"/>
                <a:ea typeface="Arial" charset="0"/>
                <a:cs typeface="Arial" charset="0"/>
              </a:rPr>
              <a:t>Abstract</a:t>
            </a:r>
            <a:endParaRPr lang="en-US" sz="5396" dirty="0">
              <a:solidFill>
                <a:prstClr val="white">
                  <a:lumMod val="75000"/>
                </a:prst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7" name="Rounded Rectangle 46">
            <a:hlinkClick r:id="rId2" action="ppaction://hlinksldjump"/>
          </p:cNvPr>
          <p:cNvSpPr/>
          <p:nvPr/>
        </p:nvSpPr>
        <p:spPr>
          <a:xfrm>
            <a:off x="1098012" y="7466183"/>
            <a:ext cx="6942225" cy="122100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52642"/>
            <a:r>
              <a:rPr lang="en-US" sz="6595" dirty="0">
                <a:solidFill>
                  <a:prstClr val="white">
                    <a:lumMod val="75000"/>
                  </a:prstClr>
                </a:solidFill>
                <a:latin typeface="Arial" charset="0"/>
                <a:ea typeface="Arial" charset="0"/>
                <a:cs typeface="Arial" charset="0"/>
              </a:rPr>
              <a:t>Introduction</a:t>
            </a:r>
            <a:endParaRPr lang="en-US" sz="5396" dirty="0">
              <a:solidFill>
                <a:prstClr val="white">
                  <a:lumMod val="75000"/>
                </a:prst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8" name="Rounded Rectangle 47">
            <a:hlinkClick r:id="rId3" action="ppaction://hlinksldjump"/>
          </p:cNvPr>
          <p:cNvSpPr/>
          <p:nvPr/>
        </p:nvSpPr>
        <p:spPr>
          <a:xfrm>
            <a:off x="1098013" y="13693175"/>
            <a:ext cx="6942225" cy="122100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52642"/>
            <a:r>
              <a:rPr lang="en-US" sz="6595" dirty="0">
                <a:solidFill>
                  <a:prstClr val="white">
                    <a:lumMod val="75000"/>
                  </a:prstClr>
                </a:solidFill>
                <a:latin typeface="Arial" charset="0"/>
                <a:ea typeface="Arial" charset="0"/>
                <a:cs typeface="Arial" charset="0"/>
              </a:rPr>
              <a:t>Conclusions</a:t>
            </a:r>
            <a:endParaRPr lang="en-US" sz="5396" dirty="0">
              <a:solidFill>
                <a:prstClr val="white">
                  <a:lumMod val="75000"/>
                </a:prst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9" name="Rounded Rectangle 48">
            <a:hlinkClick r:id="rId4" action="ppaction://hlinksldjump"/>
          </p:cNvPr>
          <p:cNvSpPr/>
          <p:nvPr/>
        </p:nvSpPr>
        <p:spPr>
          <a:xfrm>
            <a:off x="1098012" y="9497042"/>
            <a:ext cx="6942225" cy="122100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52642"/>
            <a:r>
              <a:rPr lang="en-US" sz="6595" dirty="0">
                <a:solidFill>
                  <a:prstClr val="white">
                    <a:lumMod val="75000"/>
                  </a:prstClr>
                </a:solidFill>
                <a:latin typeface="Arial" charset="0"/>
                <a:ea typeface="Arial" charset="0"/>
                <a:cs typeface="Arial" charset="0"/>
              </a:rPr>
              <a:t>Methods</a:t>
            </a:r>
            <a:endParaRPr lang="en-US" sz="5396" dirty="0">
              <a:solidFill>
                <a:prstClr val="white">
                  <a:lumMod val="75000"/>
                </a:prst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0" name="Rounded Rectangle 49">
            <a:hlinkClick r:id="rId5" action="ppaction://hlinksldjump"/>
          </p:cNvPr>
          <p:cNvSpPr/>
          <p:nvPr/>
        </p:nvSpPr>
        <p:spPr>
          <a:xfrm>
            <a:off x="1098013" y="11595109"/>
            <a:ext cx="6942225" cy="122100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52642"/>
            <a:r>
              <a:rPr lang="en-US" sz="6595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Results</a:t>
            </a:r>
            <a:endParaRPr lang="en-US" sz="5396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1" name="Rounded Rectangle 50">
            <a:hlinkClick r:id="rId3" action="ppaction://hlinksldjump"/>
          </p:cNvPr>
          <p:cNvSpPr/>
          <p:nvPr/>
        </p:nvSpPr>
        <p:spPr>
          <a:xfrm>
            <a:off x="1098014" y="15791243"/>
            <a:ext cx="6942225" cy="122100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52642"/>
            <a:r>
              <a:rPr lang="en-US" sz="6595" dirty="0">
                <a:solidFill>
                  <a:prstClr val="white">
                    <a:lumMod val="75000"/>
                  </a:prstClr>
                </a:solidFill>
                <a:latin typeface="Arial" charset="0"/>
                <a:ea typeface="Arial" charset="0"/>
                <a:cs typeface="Arial" charset="0"/>
              </a:rPr>
              <a:t>References</a:t>
            </a:r>
            <a:endParaRPr lang="en-US" sz="5396" dirty="0">
              <a:solidFill>
                <a:prstClr val="white">
                  <a:lumMod val="75000"/>
                </a:prst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1" name="Action Button: Home 80">
            <a:hlinkClick r:id="" action="ppaction://hlinkshowjump?jump=firstslide" highlightClick="1"/>
          </p:cNvPr>
          <p:cNvSpPr/>
          <p:nvPr/>
        </p:nvSpPr>
        <p:spPr>
          <a:xfrm>
            <a:off x="35509979" y="19343335"/>
            <a:ext cx="1157212" cy="110325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74" tIns="45687" rIns="91374" bIns="4568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552642"/>
            <a:endParaRPr lang="en-US" sz="2175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65" name="Text Placeholder 64">
            <a:extLst>
              <a:ext uri="{FF2B5EF4-FFF2-40B4-BE49-F238E27FC236}">
                <a16:creationId xmlns:a16="http://schemas.microsoft.com/office/drawing/2014/main" id="{C23B379D-1EF6-40DE-87E8-17CBEE23E6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RESULTS 1</a:t>
            </a:r>
          </a:p>
        </p:txBody>
      </p:sp>
      <p:sp>
        <p:nvSpPr>
          <p:cNvPr id="69" name="Picture Placeholder 68">
            <a:extLst>
              <a:ext uri="{FF2B5EF4-FFF2-40B4-BE49-F238E27FC236}">
                <a16:creationId xmlns:a16="http://schemas.microsoft.com/office/drawing/2014/main" id="{77541804-EE5A-48C3-80A2-887C0E855752}"/>
              </a:ext>
            </a:extLst>
          </p:cNvPr>
          <p:cNvSpPr>
            <a:spLocks noGrp="1"/>
          </p:cNvSpPr>
          <p:nvPr>
            <p:ph type="pic" idx="15"/>
          </p:nvPr>
        </p:nvSpPr>
        <p:spPr/>
      </p:sp>
      <p:sp>
        <p:nvSpPr>
          <p:cNvPr id="70" name="Text Placeholder 69">
            <a:extLst>
              <a:ext uri="{FF2B5EF4-FFF2-40B4-BE49-F238E27FC236}">
                <a16:creationId xmlns:a16="http://schemas.microsoft.com/office/drawing/2014/main" id="{9BC1D392-92AA-4151-8D78-38C4869994B3}"/>
              </a:ext>
            </a:extLst>
          </p:cNvPr>
          <p:cNvSpPr>
            <a:spLocks noGrp="1"/>
          </p:cNvSpPr>
          <p:nvPr>
            <p:ph type="body" sz="half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>
            <a:extLst>
              <a:ext uri="{FF2B5EF4-FFF2-40B4-BE49-F238E27FC236}">
                <a16:creationId xmlns:a16="http://schemas.microsoft.com/office/drawing/2014/main" id="{BDE2595E-FBEF-45CE-8C0A-53FF8B95E5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RESULTS 2</a:t>
            </a:r>
          </a:p>
        </p:txBody>
      </p:sp>
      <p:sp>
        <p:nvSpPr>
          <p:cNvPr id="73" name="Picture Placeholder 72">
            <a:extLst>
              <a:ext uri="{FF2B5EF4-FFF2-40B4-BE49-F238E27FC236}">
                <a16:creationId xmlns:a16="http://schemas.microsoft.com/office/drawing/2014/main" id="{D4E141B3-680E-452D-8DDA-406D09A64495}"/>
              </a:ext>
            </a:extLst>
          </p:cNvPr>
          <p:cNvSpPr>
            <a:spLocks noGrp="1"/>
          </p:cNvSpPr>
          <p:nvPr>
            <p:ph type="pic" idx="21"/>
          </p:nvPr>
        </p:nvSpPr>
        <p:spPr/>
      </p:sp>
      <p:sp>
        <p:nvSpPr>
          <p:cNvPr id="71" name="Text Placeholder 70">
            <a:extLst>
              <a:ext uri="{FF2B5EF4-FFF2-40B4-BE49-F238E27FC236}">
                <a16:creationId xmlns:a16="http://schemas.microsoft.com/office/drawing/2014/main" id="{B580DDFD-EB64-4B3C-8A8E-94E3D8B86B55}"/>
              </a:ext>
            </a:extLst>
          </p:cNvPr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>
            <a:extLst>
              <a:ext uri="{FF2B5EF4-FFF2-40B4-BE49-F238E27FC236}">
                <a16:creationId xmlns:a16="http://schemas.microsoft.com/office/drawing/2014/main" id="{FA952EA8-24F5-4F90-B877-407DF7C361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RESULTS 3</a:t>
            </a:r>
          </a:p>
        </p:txBody>
      </p:sp>
      <p:sp>
        <p:nvSpPr>
          <p:cNvPr id="74" name="Picture Placeholder 73">
            <a:extLst>
              <a:ext uri="{FF2B5EF4-FFF2-40B4-BE49-F238E27FC236}">
                <a16:creationId xmlns:a16="http://schemas.microsoft.com/office/drawing/2014/main" id="{83F86522-A657-4E96-802A-0DC26C634759}"/>
              </a:ext>
            </a:extLst>
          </p:cNvPr>
          <p:cNvSpPr>
            <a:spLocks noGrp="1"/>
          </p:cNvSpPr>
          <p:nvPr>
            <p:ph type="pic" idx="22"/>
          </p:nvPr>
        </p:nvSpPr>
        <p:spPr/>
      </p:sp>
      <p:sp>
        <p:nvSpPr>
          <p:cNvPr id="72" name="Text Placeholder 71">
            <a:extLst>
              <a:ext uri="{FF2B5EF4-FFF2-40B4-BE49-F238E27FC236}">
                <a16:creationId xmlns:a16="http://schemas.microsoft.com/office/drawing/2014/main" id="{5DC4875E-3162-40A7-9939-D2FFAAABB941}"/>
              </a:ext>
            </a:extLst>
          </p:cNvPr>
          <p:cNvSpPr>
            <a:spLocks noGrp="1"/>
          </p:cNvSpPr>
          <p:nvPr>
            <p:ph type="body" sz="half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itle 63">
            <a:extLst>
              <a:ext uri="{FF2B5EF4-FFF2-40B4-BE49-F238E27FC236}">
                <a16:creationId xmlns:a16="http://schemas.microsoft.com/office/drawing/2014/main" id="{C3E4C2A4-2D20-4A46-A394-12B3C596E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>
            <a:extLst>
              <a:ext uri="{FF2B5EF4-FFF2-40B4-BE49-F238E27FC236}">
                <a16:creationId xmlns:a16="http://schemas.microsoft.com/office/drawing/2014/main" id="{5C3C06E7-2E3D-4861-A58A-B36FFD0640F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Picture Placeholder 67">
            <a:extLst>
              <a:ext uri="{FF2B5EF4-FFF2-40B4-BE49-F238E27FC236}">
                <a16:creationId xmlns:a16="http://schemas.microsoft.com/office/drawing/2014/main" id="{26DDDD2B-3E97-4DE4-A393-5EFA4B5AA4C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3" name="TextBox 22"/>
          <p:cNvSpPr txBox="1"/>
          <p:nvPr/>
        </p:nvSpPr>
        <p:spPr>
          <a:xfrm>
            <a:off x="1098015" y="18275227"/>
            <a:ext cx="6942225" cy="1566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Click Headings Above to View Content</a:t>
            </a:r>
          </a:p>
        </p:txBody>
      </p:sp>
      <p:pic>
        <p:nvPicPr>
          <p:cNvPr id="25" name="Content Placeholder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849" y="273845"/>
            <a:ext cx="6981557" cy="4817276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755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Action Button: Home 41">
            <a:hlinkClick r:id="" action="ppaction://hlinkshowjump?jump=firstslide" highlightClick="1"/>
          </p:cNvPr>
          <p:cNvSpPr/>
          <p:nvPr/>
        </p:nvSpPr>
        <p:spPr>
          <a:xfrm>
            <a:off x="35509979" y="19343335"/>
            <a:ext cx="1157212" cy="110325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74" tIns="45687" rIns="91374" bIns="4568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552642"/>
            <a:endParaRPr lang="en-US" sz="2175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43" name="Rounded Rectangle 42">
            <a:hlinkClick r:id="" action="ppaction://hlinkshowjump?jump=firstslide"/>
          </p:cNvPr>
          <p:cNvSpPr/>
          <p:nvPr/>
        </p:nvSpPr>
        <p:spPr>
          <a:xfrm>
            <a:off x="1098012" y="5365958"/>
            <a:ext cx="6942225" cy="122100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52642"/>
            <a:r>
              <a:rPr lang="en-US" sz="6595" dirty="0">
                <a:solidFill>
                  <a:prstClr val="white">
                    <a:lumMod val="75000"/>
                  </a:prstClr>
                </a:solidFill>
                <a:latin typeface="Arial" charset="0"/>
                <a:ea typeface="Arial" charset="0"/>
                <a:cs typeface="Arial" charset="0"/>
              </a:rPr>
              <a:t>Abstract</a:t>
            </a:r>
            <a:endParaRPr lang="en-US" sz="5396" dirty="0">
              <a:solidFill>
                <a:prstClr val="white">
                  <a:lumMod val="75000"/>
                </a:prst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4" name="Rounded Rectangle 43">
            <a:hlinkClick r:id="rId2" action="ppaction://hlinksldjump"/>
          </p:cNvPr>
          <p:cNvSpPr/>
          <p:nvPr/>
        </p:nvSpPr>
        <p:spPr>
          <a:xfrm>
            <a:off x="1098012" y="7466183"/>
            <a:ext cx="6942225" cy="122100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52642"/>
            <a:r>
              <a:rPr lang="en-US" sz="6595" dirty="0">
                <a:solidFill>
                  <a:prstClr val="white">
                    <a:lumMod val="75000"/>
                  </a:prstClr>
                </a:solidFill>
                <a:latin typeface="Arial" charset="0"/>
                <a:ea typeface="Arial" charset="0"/>
                <a:cs typeface="Arial" charset="0"/>
              </a:rPr>
              <a:t>Introduction</a:t>
            </a:r>
            <a:endParaRPr lang="en-US" sz="5396" dirty="0">
              <a:solidFill>
                <a:prstClr val="white">
                  <a:lumMod val="75000"/>
                </a:prst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5" name="Rounded Rectangle 44">
            <a:hlinkClick r:id="rId3" action="ppaction://hlinksldjump"/>
          </p:cNvPr>
          <p:cNvSpPr/>
          <p:nvPr/>
        </p:nvSpPr>
        <p:spPr>
          <a:xfrm>
            <a:off x="1098013" y="13693175"/>
            <a:ext cx="6942225" cy="122100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52642"/>
            <a:r>
              <a:rPr lang="en-US" sz="6595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Conclusions</a:t>
            </a:r>
            <a:endParaRPr lang="en-US" sz="5396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6" name="Rounded Rectangle 45">
            <a:hlinkClick r:id="rId4" action="ppaction://hlinksldjump"/>
          </p:cNvPr>
          <p:cNvSpPr/>
          <p:nvPr/>
        </p:nvSpPr>
        <p:spPr>
          <a:xfrm>
            <a:off x="1098012" y="9497042"/>
            <a:ext cx="6942225" cy="122100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52642"/>
            <a:r>
              <a:rPr lang="en-US" sz="6595" dirty="0">
                <a:solidFill>
                  <a:prstClr val="white">
                    <a:lumMod val="75000"/>
                  </a:prstClr>
                </a:solidFill>
                <a:latin typeface="Arial" charset="0"/>
                <a:ea typeface="Arial" charset="0"/>
                <a:cs typeface="Arial" charset="0"/>
              </a:rPr>
              <a:t>Methods</a:t>
            </a:r>
            <a:endParaRPr lang="en-US" sz="5396" dirty="0">
              <a:solidFill>
                <a:prstClr val="white">
                  <a:lumMod val="75000"/>
                </a:prst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7" name="Rounded Rectangle 46">
            <a:hlinkClick r:id="rId5" action="ppaction://hlinksldjump"/>
          </p:cNvPr>
          <p:cNvSpPr/>
          <p:nvPr/>
        </p:nvSpPr>
        <p:spPr>
          <a:xfrm>
            <a:off x="1098013" y="11595109"/>
            <a:ext cx="6942225" cy="122100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52642"/>
            <a:r>
              <a:rPr lang="en-US" sz="6595" dirty="0">
                <a:solidFill>
                  <a:prstClr val="white">
                    <a:lumMod val="75000"/>
                  </a:prstClr>
                </a:solidFill>
                <a:latin typeface="Arial" charset="0"/>
                <a:ea typeface="Arial" charset="0"/>
                <a:cs typeface="Arial" charset="0"/>
              </a:rPr>
              <a:t>Results</a:t>
            </a:r>
            <a:endParaRPr lang="en-US" sz="5396" dirty="0">
              <a:solidFill>
                <a:prstClr val="white">
                  <a:lumMod val="75000"/>
                </a:prst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1098014" y="15791243"/>
            <a:ext cx="6942225" cy="122100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52642"/>
            <a:r>
              <a:rPr lang="en-US" sz="6595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References</a:t>
            </a:r>
            <a:endParaRPr lang="en-US" sz="5396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4D3A4E27-D1AA-40F4-853A-6E8952D47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9936609-61CE-42A6-B227-C989755751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58ED3CB-EF33-4FDC-A794-4EA18D520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408DB488-9619-435C-88B4-7E21D900C8B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88C4ABD0-71EF-401E-93F1-E031C2424B72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161B96E-61E1-451A-AD75-67ABDC856F7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8A24CF43-25ED-40C1-B61F-D9520268BFE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15" name="TextBox 14"/>
          <p:cNvSpPr txBox="1"/>
          <p:nvPr/>
        </p:nvSpPr>
        <p:spPr>
          <a:xfrm>
            <a:off x="1098015" y="18275227"/>
            <a:ext cx="6942225" cy="1566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Click Headings Above to View Content</a:t>
            </a:r>
          </a:p>
        </p:txBody>
      </p:sp>
      <p:pic>
        <p:nvPicPr>
          <p:cNvPr id="16" name="Content Placeholder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849" y="273845"/>
            <a:ext cx="6981557" cy="4817276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1197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1" id="{EF8EFBB0-F336-4C4C-80A7-C57FDDF10A7F}" vid="{290DDD58-6980-4DA1-830E-9013544E3463}"/>
    </a:ext>
  </a:extLst>
</a:theme>
</file>

<file path=ppt/theme/theme2.xml><?xml version="1.0" encoding="utf-8"?>
<a:theme xmlns:a="http://schemas.openxmlformats.org/drawingml/2006/main" name="1_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1" id="{EF8EFBB0-F336-4C4C-80A7-C57FDDF10A7F}" vid="{DA9ADD0A-6C2C-4C1D-A468-B3B927A2E33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0</TotalTime>
  <Words>199</Words>
  <Application>Microsoft Macintosh PowerPoint</Application>
  <PresentationFormat>Custom</PresentationFormat>
  <Paragraphs>56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Corbel</vt:lpstr>
      <vt:lpstr>Depth</vt:lpstr>
      <vt:lpstr>1_Depth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2019-03-04T17:34:11Z</dcterms:created>
  <dcterms:modified xsi:type="dcterms:W3CDTF">2019-03-04T17:37:26Z</dcterms:modified>
</cp:coreProperties>
</file>