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7" r:id="rId1"/>
  </p:sldMasterIdLst>
  <p:notesMasterIdLst>
    <p:notesMasterId r:id="rId7"/>
  </p:notesMasterIdLst>
  <p:sldIdLst>
    <p:sldId id="273" r:id="rId2"/>
    <p:sldId id="274" r:id="rId3"/>
    <p:sldId id="275" r:id="rId4"/>
    <p:sldId id="276" r:id="rId5"/>
    <p:sldId id="277" r:id="rId6"/>
  </p:sldIdLst>
  <p:sldSz cx="37490400" cy="21031200"/>
  <p:notesSz cx="6858000" cy="9144000"/>
  <p:defaultTextStyle>
    <a:defPPr>
      <a:defRPr lang="en-US"/>
    </a:defPPr>
    <a:lvl1pPr marL="0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1672300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3344601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5016901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6689202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8361502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0033803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1706103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13378404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6">
          <p15:clr>
            <a:srgbClr val="A4A3A4"/>
          </p15:clr>
        </p15:guide>
        <p15:guide id="2" pos="11800">
          <p15:clr>
            <a:srgbClr val="A4A3A4"/>
          </p15:clr>
        </p15:guide>
        <p15:guide id="3" orient="horz" pos="6624">
          <p15:clr>
            <a:srgbClr val="A4A3A4"/>
          </p15:clr>
        </p15:guide>
        <p15:guide id="4" pos="118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A2BF"/>
    <a:srgbClr val="D3EEF5"/>
    <a:srgbClr val="A6DDEA"/>
    <a:srgbClr val="91CFE8"/>
    <a:srgbClr val="BDE0EF"/>
    <a:srgbClr val="DFEFF6"/>
    <a:srgbClr val="001236"/>
    <a:srgbClr val="175955"/>
    <a:srgbClr val="4A807A"/>
    <a:srgbClr val="347C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28" autoAdjust="0"/>
    <p:restoredTop sz="94543"/>
  </p:normalViewPr>
  <p:slideViewPr>
    <p:cSldViewPr snapToGrid="0" snapToObjects="1">
      <p:cViewPr varScale="1">
        <p:scale>
          <a:sx n="29" d="100"/>
          <a:sy n="29" d="100"/>
        </p:scale>
        <p:origin x="896" y="304"/>
      </p:cViewPr>
      <p:guideLst>
        <p:guide orient="horz" pos="6636"/>
        <p:guide pos="11800"/>
        <p:guide orient="horz" pos="6624"/>
        <p:guide pos="1180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2E22E-B51A-994B-A4FD-5CB488F795C4}" type="datetimeFigureOut">
              <a:rPr lang="en-US" smtClean="0"/>
              <a:t>3/4/19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3063" y="685800"/>
            <a:ext cx="6111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88BE2-D053-2746-B78B-7673278DB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5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3063" y="685800"/>
            <a:ext cx="61118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2A57B-FBD6-D143-B590-9B45EC76B6F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430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3063" y="685800"/>
            <a:ext cx="61118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2A57B-FBD6-D143-B590-9B45EC76B6FA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59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5135" y="13689687"/>
            <a:ext cx="28117800" cy="5033903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algn="r">
              <a:defRPr sz="17000" b="0" i="0" spc="-919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95132" y="11329419"/>
            <a:ext cx="28117800" cy="2312343"/>
          </a:xfrm>
        </p:spPr>
        <p:txBody>
          <a:bodyPr anchor="b">
            <a:normAutofit/>
          </a:bodyPr>
          <a:lstStyle>
            <a:lvl1pPr marL="0" indent="0" algn="r">
              <a:buNone/>
              <a:defRPr sz="9806" b="0" i="0">
                <a:solidFill>
                  <a:schemeClr val="bg1">
                    <a:lumMod val="65000"/>
                    <a:lumOff val="35000"/>
                  </a:schemeClr>
                </a:solidFill>
                <a:latin typeface="Arial" charset="0"/>
              </a:defRPr>
            </a:lvl1pPr>
            <a:lvl2pPr marL="1401114" indent="0" algn="ctr">
              <a:buNone/>
              <a:defRPr sz="6129"/>
            </a:lvl2pPr>
            <a:lvl3pPr marL="2802227" indent="0" algn="ctr">
              <a:buNone/>
              <a:defRPr sz="5516"/>
            </a:lvl3pPr>
            <a:lvl4pPr marL="4203342" indent="0" algn="ctr">
              <a:buNone/>
              <a:defRPr sz="4904"/>
            </a:lvl4pPr>
            <a:lvl5pPr marL="5604455" indent="0" algn="ctr">
              <a:buNone/>
              <a:defRPr sz="4904"/>
            </a:lvl5pPr>
            <a:lvl6pPr marL="7005569" indent="0" algn="ctr">
              <a:buNone/>
              <a:defRPr sz="4904"/>
            </a:lvl6pPr>
            <a:lvl7pPr marL="8406682" indent="0" algn="ctr">
              <a:buNone/>
              <a:defRPr sz="4904"/>
            </a:lvl7pPr>
            <a:lvl8pPr marL="9807797" indent="0" algn="ctr">
              <a:buNone/>
              <a:defRPr sz="4904"/>
            </a:lvl8pPr>
            <a:lvl9pPr marL="11208910" indent="0" algn="ctr">
              <a:buNone/>
              <a:defRPr sz="490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96216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77465" y="7876276"/>
            <a:ext cx="32340355" cy="42529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869CD85A-1825-408B-8B36-D1A56D7DAD8F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2577465" y="5378824"/>
            <a:ext cx="32340353" cy="230340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8800" b="1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2521792-DC53-4DA3-B46C-D8F161E7C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85113C0E-1626-4742-9DCE-30C737C603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/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77AF783-1CAE-4B6E-8675-8E6C1E504CFA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2572580" y="14909263"/>
            <a:ext cx="32340355" cy="42529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C37B62D0-3C25-4A50-B9FC-0CBED58E054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577464" y="12411811"/>
            <a:ext cx="32335469" cy="230340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8800" b="1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70C92872-47C3-4E4A-A6FF-6493E6C351C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123233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7465" y="7876276"/>
            <a:ext cx="32340355" cy="60279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869CD85A-1825-408B-8B36-D1A56D7DAD8F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2577464" y="5378824"/>
            <a:ext cx="32340353" cy="230340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8800" b="1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C0716FB4-8888-452C-8293-5866671ED53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577465" y="14619403"/>
            <a:ext cx="9581234" cy="40195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B9183F8-8F95-4127-AF3F-B459DE007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D2310CBB-FFDF-4F3A-B7FC-59471EC9E62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/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15" name="Picture Placeholder 11">
            <a:extLst>
              <a:ext uri="{FF2B5EF4-FFF2-40B4-BE49-F238E27FC236}">
                <a16:creationId xmlns:a16="http://schemas.microsoft.com/office/drawing/2014/main" id="{DC5E0CBC-3FB9-4791-A724-2BA98F2BE6C1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9A0A57F9-B281-4482-9EB0-AA5A51E776A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3957025" y="14562023"/>
            <a:ext cx="9581234" cy="40195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Picture Placeholder 9">
            <a:extLst>
              <a:ext uri="{FF2B5EF4-FFF2-40B4-BE49-F238E27FC236}">
                <a16:creationId xmlns:a16="http://schemas.microsoft.com/office/drawing/2014/main" id="{EA727BC3-468A-4DE2-ABF1-0E7D34DE209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25336586" y="14540869"/>
            <a:ext cx="9581234" cy="40195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98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77464" y="6285019"/>
            <a:ext cx="32340355" cy="11688870"/>
          </a:xfrm>
        </p:spPr>
        <p:txBody>
          <a:bodyPr anchor="t"/>
          <a:lstStyle>
            <a:lvl1pPr marL="0" indent="0">
              <a:buNone/>
              <a:defRPr sz="9806"/>
            </a:lvl1pPr>
            <a:lvl2pPr marL="1401114" indent="0">
              <a:buNone/>
              <a:defRPr sz="8581"/>
            </a:lvl2pPr>
            <a:lvl3pPr marL="2802227" indent="0">
              <a:buNone/>
              <a:defRPr sz="7355"/>
            </a:lvl3pPr>
            <a:lvl4pPr marL="4203342" indent="0">
              <a:buNone/>
              <a:defRPr sz="6129"/>
            </a:lvl4pPr>
            <a:lvl5pPr marL="5604455" indent="0">
              <a:buNone/>
              <a:defRPr sz="6129"/>
            </a:lvl5pPr>
            <a:lvl6pPr marL="7005569" indent="0">
              <a:buNone/>
              <a:defRPr sz="6129"/>
            </a:lvl6pPr>
            <a:lvl7pPr marL="8406682" indent="0">
              <a:buNone/>
              <a:defRPr sz="6129"/>
            </a:lvl7pPr>
            <a:lvl8pPr marL="9807797" indent="0">
              <a:buNone/>
              <a:defRPr sz="6129"/>
            </a:lvl8pPr>
            <a:lvl9pPr marL="11208910" indent="0">
              <a:buNone/>
              <a:defRPr sz="612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12521B0-F294-4769-939E-30C808887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DEFD573-62A7-4118-A6F7-604D8A3C2B7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/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4C1F3B20-6250-4D44-9062-A21011B1E44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85981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348" y="13392626"/>
            <a:ext cx="32335470" cy="2512689"/>
          </a:xfrm>
          <a:prstGeom prst="rect">
            <a:avLst/>
          </a:prstGeom>
        </p:spPr>
        <p:txBody>
          <a:bodyPr anchor="b"/>
          <a:lstStyle>
            <a:lvl1pPr>
              <a:defRPr sz="980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2348" y="5125885"/>
            <a:ext cx="32335470" cy="8266742"/>
          </a:xfrm>
        </p:spPr>
        <p:txBody>
          <a:bodyPr anchor="t"/>
          <a:lstStyle>
            <a:lvl1pPr marL="0" indent="0">
              <a:buNone/>
              <a:defRPr sz="9806"/>
            </a:lvl1pPr>
            <a:lvl2pPr marL="1401114" indent="0">
              <a:buNone/>
              <a:defRPr sz="8581"/>
            </a:lvl2pPr>
            <a:lvl3pPr marL="2802227" indent="0">
              <a:buNone/>
              <a:defRPr sz="7355"/>
            </a:lvl3pPr>
            <a:lvl4pPr marL="4203342" indent="0">
              <a:buNone/>
              <a:defRPr sz="6129"/>
            </a:lvl4pPr>
            <a:lvl5pPr marL="5604455" indent="0">
              <a:buNone/>
              <a:defRPr sz="6129"/>
            </a:lvl5pPr>
            <a:lvl6pPr marL="7005569" indent="0">
              <a:buNone/>
              <a:defRPr sz="6129"/>
            </a:lvl6pPr>
            <a:lvl7pPr marL="8406682" indent="0">
              <a:buNone/>
              <a:defRPr sz="6129"/>
            </a:lvl7pPr>
            <a:lvl8pPr marL="9807797" indent="0">
              <a:buNone/>
              <a:defRPr sz="6129"/>
            </a:lvl8pPr>
            <a:lvl9pPr marL="11208910" indent="0">
              <a:buNone/>
              <a:defRPr sz="612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2349" y="15905316"/>
            <a:ext cx="32330587" cy="2092914"/>
          </a:xfrm>
        </p:spPr>
        <p:txBody>
          <a:bodyPr/>
          <a:lstStyle>
            <a:lvl1pPr marL="0" indent="0">
              <a:buNone/>
              <a:defRPr sz="4904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1401114" indent="0">
              <a:buNone/>
              <a:defRPr sz="4290"/>
            </a:lvl2pPr>
            <a:lvl3pPr marL="2802227" indent="0">
              <a:buNone/>
              <a:defRPr sz="3677"/>
            </a:lvl3pPr>
            <a:lvl4pPr marL="4203342" indent="0">
              <a:buNone/>
              <a:defRPr sz="3065"/>
            </a:lvl4pPr>
            <a:lvl5pPr marL="5604455" indent="0">
              <a:buNone/>
              <a:defRPr sz="3065"/>
            </a:lvl5pPr>
            <a:lvl6pPr marL="7005569" indent="0">
              <a:buNone/>
              <a:defRPr sz="3065"/>
            </a:lvl6pPr>
            <a:lvl7pPr marL="8406682" indent="0">
              <a:buNone/>
              <a:defRPr sz="3065"/>
            </a:lvl7pPr>
            <a:lvl8pPr marL="9807797" indent="0">
              <a:buNone/>
              <a:defRPr sz="3065"/>
            </a:lvl8pPr>
            <a:lvl9pPr marL="11208910" indent="0">
              <a:buNone/>
              <a:defRPr sz="306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02193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348" y="1119718"/>
            <a:ext cx="32335470" cy="10838655"/>
          </a:xfrm>
          <a:prstGeom prst="rect">
            <a:avLst/>
          </a:prstGeom>
        </p:spPr>
        <p:txBody>
          <a:bodyPr anchor="ctr"/>
          <a:lstStyle>
            <a:lvl1pPr>
              <a:defRPr sz="980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2349" y="13767490"/>
            <a:ext cx="32330587" cy="4605600"/>
          </a:xfrm>
        </p:spPr>
        <p:txBody>
          <a:bodyPr anchor="ctr"/>
          <a:lstStyle>
            <a:lvl1pPr marL="0" indent="0">
              <a:buNone/>
              <a:defRPr sz="4904"/>
            </a:lvl1pPr>
            <a:lvl2pPr marL="1401114" indent="0">
              <a:buNone/>
              <a:defRPr sz="4290"/>
            </a:lvl2pPr>
            <a:lvl3pPr marL="2802227" indent="0">
              <a:buNone/>
              <a:defRPr sz="3677"/>
            </a:lvl3pPr>
            <a:lvl4pPr marL="4203342" indent="0">
              <a:buNone/>
              <a:defRPr sz="3065"/>
            </a:lvl4pPr>
            <a:lvl5pPr marL="5604455" indent="0">
              <a:buNone/>
              <a:defRPr sz="3065"/>
            </a:lvl5pPr>
            <a:lvl6pPr marL="7005569" indent="0">
              <a:buNone/>
              <a:defRPr sz="3065"/>
            </a:lvl6pPr>
            <a:lvl7pPr marL="8406682" indent="0">
              <a:buNone/>
              <a:defRPr sz="3065"/>
            </a:lvl7pPr>
            <a:lvl8pPr marL="9807797" indent="0">
              <a:buNone/>
              <a:defRPr sz="3065"/>
            </a:lvl8pPr>
            <a:lvl9pPr marL="11208910" indent="0">
              <a:buNone/>
              <a:defRPr sz="306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33617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5434" y="1119717"/>
            <a:ext cx="24527629" cy="9178239"/>
          </a:xfrm>
          <a:prstGeom prst="rect">
            <a:avLst/>
          </a:prstGeom>
        </p:spPr>
        <p:txBody>
          <a:bodyPr anchor="ctr"/>
          <a:lstStyle>
            <a:lvl1pPr>
              <a:defRPr sz="1348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5290983" y="10321042"/>
            <a:ext cx="26913319" cy="1683502"/>
          </a:xfrm>
        </p:spPr>
        <p:txBody>
          <a:bodyPr anchor="t">
            <a:normAutofit/>
          </a:bodyPr>
          <a:lstStyle>
            <a:lvl1pPr marL="0" indent="0">
              <a:buNone/>
              <a:defRPr sz="4290"/>
            </a:lvl1pPr>
            <a:lvl2pPr marL="1401114" indent="0">
              <a:buNone/>
              <a:defRPr sz="4290"/>
            </a:lvl2pPr>
            <a:lvl3pPr marL="2802227" indent="0">
              <a:buNone/>
              <a:defRPr sz="3677"/>
            </a:lvl3pPr>
            <a:lvl4pPr marL="4203342" indent="0">
              <a:buNone/>
              <a:defRPr sz="3065"/>
            </a:lvl4pPr>
            <a:lvl5pPr marL="5604455" indent="0">
              <a:buNone/>
              <a:defRPr sz="3065"/>
            </a:lvl5pPr>
            <a:lvl6pPr marL="7005569" indent="0">
              <a:buNone/>
              <a:defRPr sz="3065"/>
            </a:lvl6pPr>
            <a:lvl7pPr marL="8406682" indent="0">
              <a:buNone/>
              <a:defRPr sz="3065"/>
            </a:lvl7pPr>
            <a:lvl8pPr marL="9807797" indent="0">
              <a:buNone/>
              <a:defRPr sz="3065"/>
            </a:lvl8pPr>
            <a:lvl9pPr marL="11208910" indent="0">
              <a:buNone/>
              <a:defRPr sz="306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7466" y="13805302"/>
            <a:ext cx="32325704" cy="4567788"/>
          </a:xfrm>
        </p:spPr>
        <p:txBody>
          <a:bodyPr anchor="ctr">
            <a:normAutofit/>
          </a:bodyPr>
          <a:lstStyle>
            <a:lvl1pPr marL="0" indent="0">
              <a:buNone/>
              <a:defRPr sz="4904"/>
            </a:lvl1pPr>
            <a:lvl2pPr marL="1401114" indent="0">
              <a:buNone/>
              <a:defRPr sz="4290"/>
            </a:lvl2pPr>
            <a:lvl3pPr marL="2802227" indent="0">
              <a:buNone/>
              <a:defRPr sz="3677"/>
            </a:lvl3pPr>
            <a:lvl4pPr marL="4203342" indent="0">
              <a:buNone/>
              <a:defRPr sz="3065"/>
            </a:lvl4pPr>
            <a:lvl5pPr marL="5604455" indent="0">
              <a:buNone/>
              <a:defRPr sz="3065"/>
            </a:lvl5pPr>
            <a:lvl6pPr marL="7005569" indent="0">
              <a:buNone/>
              <a:defRPr sz="3065"/>
            </a:lvl6pPr>
            <a:lvl7pPr marL="8406682" indent="0">
              <a:buNone/>
              <a:defRPr sz="3065"/>
            </a:lvl7pPr>
            <a:lvl8pPr marL="9807797" indent="0">
              <a:buNone/>
              <a:defRPr sz="3065"/>
            </a:lvl8pPr>
            <a:lvl9pPr marL="11208910" indent="0">
              <a:buNone/>
              <a:defRPr sz="306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65716" y="2412928"/>
            <a:ext cx="1874520" cy="1793313"/>
          </a:xfrm>
          <a:prstGeom prst="rect">
            <a:avLst/>
          </a:prstGeom>
        </p:spPr>
        <p:txBody>
          <a:bodyPr vert="horz" lIns="280214" tIns="140107" rIns="280214" bIns="140107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552642"/>
            <a:r>
              <a:rPr lang="en-US" sz="24517" dirty="0">
                <a:solidFill>
                  <a:schemeClr val="bg1">
                    <a:lumMod val="65000"/>
                    <a:lumOff val="35000"/>
                  </a:schemeClr>
                </a:solidFill>
                <a:effectLst/>
                <a:latin typeface="Arial" charset="0"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096273" y="8412481"/>
            <a:ext cx="1874520" cy="1793313"/>
          </a:xfrm>
          <a:prstGeom prst="rect">
            <a:avLst/>
          </a:prstGeom>
        </p:spPr>
        <p:txBody>
          <a:bodyPr vert="horz" lIns="280214" tIns="140107" rIns="280214" bIns="140107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552642"/>
            <a:r>
              <a:rPr lang="en-US" sz="24517" dirty="0">
                <a:solidFill>
                  <a:schemeClr val="bg1">
                    <a:lumMod val="65000"/>
                    <a:lumOff val="35000"/>
                  </a:schemeClr>
                </a:solidFill>
                <a:effectLst/>
                <a:latin typeface="Arial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621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348" y="7136035"/>
            <a:ext cx="32335470" cy="7702961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1654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2349" y="14875116"/>
            <a:ext cx="32330587" cy="3497975"/>
          </a:xfrm>
        </p:spPr>
        <p:txBody>
          <a:bodyPr anchor="t"/>
          <a:lstStyle>
            <a:lvl1pPr marL="0" indent="0">
              <a:buNone/>
              <a:defRPr sz="4904"/>
            </a:lvl1pPr>
            <a:lvl2pPr marL="1401114" indent="0">
              <a:buNone/>
              <a:defRPr sz="4290"/>
            </a:lvl2pPr>
            <a:lvl3pPr marL="2802227" indent="0">
              <a:buNone/>
              <a:defRPr sz="3677"/>
            </a:lvl3pPr>
            <a:lvl4pPr marL="4203342" indent="0">
              <a:buNone/>
              <a:defRPr sz="3065"/>
            </a:lvl4pPr>
            <a:lvl5pPr marL="5604455" indent="0">
              <a:buNone/>
              <a:defRPr sz="3065"/>
            </a:lvl5pPr>
            <a:lvl6pPr marL="7005569" indent="0">
              <a:buNone/>
              <a:defRPr sz="3065"/>
            </a:lvl6pPr>
            <a:lvl7pPr marL="8406682" indent="0">
              <a:buNone/>
              <a:defRPr sz="3065"/>
            </a:lvl7pPr>
            <a:lvl8pPr marL="9807797" indent="0">
              <a:buNone/>
              <a:defRPr sz="3065"/>
            </a:lvl8pPr>
            <a:lvl9pPr marL="11208910" indent="0">
              <a:buNone/>
              <a:defRPr sz="306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55350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112142" y="5783581"/>
            <a:ext cx="9061613" cy="1767203"/>
          </a:xfrm>
        </p:spPr>
        <p:txBody>
          <a:bodyPr anchor="b">
            <a:noAutofit/>
          </a:bodyPr>
          <a:lstStyle>
            <a:lvl1pPr marL="0" indent="0">
              <a:buNone/>
              <a:defRPr sz="5400" b="1">
                <a:solidFill>
                  <a:schemeClr val="bg1"/>
                </a:solidFill>
              </a:defRPr>
            </a:lvl1pPr>
            <a:lvl2pPr marL="1401114" indent="0">
              <a:buNone/>
              <a:defRPr sz="6129" b="1"/>
            </a:lvl2pPr>
            <a:lvl3pPr marL="2802227" indent="0">
              <a:buNone/>
              <a:defRPr sz="5516" b="1"/>
            </a:lvl3pPr>
            <a:lvl4pPr marL="4203342" indent="0">
              <a:buNone/>
              <a:defRPr sz="4904" b="1"/>
            </a:lvl4pPr>
            <a:lvl5pPr marL="5604455" indent="0">
              <a:buNone/>
              <a:defRPr sz="4904" b="1"/>
            </a:lvl5pPr>
            <a:lvl6pPr marL="7005569" indent="0">
              <a:buNone/>
              <a:defRPr sz="4904" b="1"/>
            </a:lvl6pPr>
            <a:lvl7pPr marL="8406682" indent="0">
              <a:buNone/>
              <a:defRPr sz="4904" b="1"/>
            </a:lvl7pPr>
            <a:lvl8pPr marL="9807797" indent="0">
              <a:buNone/>
              <a:defRPr sz="4904" b="1"/>
            </a:lvl8pPr>
            <a:lvl9pPr marL="11208910" indent="0">
              <a:buNone/>
              <a:defRPr sz="490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4172155" y="7886701"/>
            <a:ext cx="9001601" cy="11007303"/>
          </a:xfrm>
        </p:spPr>
        <p:txBody>
          <a:bodyPr anchor="t">
            <a:normAutofit/>
          </a:bodyPr>
          <a:lstStyle>
            <a:lvl1pPr marL="0" indent="0">
              <a:buNone/>
              <a:defRPr sz="4290"/>
            </a:lvl1pPr>
            <a:lvl2pPr marL="1401114" indent="0">
              <a:buNone/>
              <a:defRPr sz="3677"/>
            </a:lvl2pPr>
            <a:lvl3pPr marL="2802227" indent="0">
              <a:buNone/>
              <a:defRPr sz="3065"/>
            </a:lvl3pPr>
            <a:lvl4pPr marL="4203342" indent="0">
              <a:buNone/>
              <a:defRPr sz="2758"/>
            </a:lvl4pPr>
            <a:lvl5pPr marL="5604455" indent="0">
              <a:buNone/>
              <a:defRPr sz="2758"/>
            </a:lvl5pPr>
            <a:lvl6pPr marL="7005569" indent="0">
              <a:buNone/>
              <a:defRPr sz="2758"/>
            </a:lvl6pPr>
            <a:lvl7pPr marL="8406682" indent="0">
              <a:buNone/>
              <a:defRPr sz="2758"/>
            </a:lvl7pPr>
            <a:lvl8pPr marL="9807797" indent="0">
              <a:buNone/>
              <a:defRPr sz="2758"/>
            </a:lvl8pPr>
            <a:lvl9pPr marL="11208910" indent="0">
              <a:buNone/>
              <a:defRPr sz="275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4108084" y="5783581"/>
            <a:ext cx="9028941" cy="1767203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5400" b="1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14075632" y="7886701"/>
            <a:ext cx="9061392" cy="11007303"/>
          </a:xfrm>
        </p:spPr>
        <p:txBody>
          <a:bodyPr anchor="t">
            <a:normAutofit/>
          </a:bodyPr>
          <a:lstStyle>
            <a:lvl1pPr marL="0" indent="0">
              <a:buNone/>
              <a:defRPr sz="4290"/>
            </a:lvl1pPr>
            <a:lvl2pPr marL="1401114" indent="0">
              <a:buNone/>
              <a:defRPr sz="3677"/>
            </a:lvl2pPr>
            <a:lvl3pPr marL="2802227" indent="0">
              <a:buNone/>
              <a:defRPr sz="3065"/>
            </a:lvl3pPr>
            <a:lvl4pPr marL="4203342" indent="0">
              <a:buNone/>
              <a:defRPr sz="2758"/>
            </a:lvl4pPr>
            <a:lvl5pPr marL="5604455" indent="0">
              <a:buNone/>
              <a:defRPr sz="2758"/>
            </a:lvl5pPr>
            <a:lvl6pPr marL="7005569" indent="0">
              <a:buNone/>
              <a:defRPr sz="2758"/>
            </a:lvl6pPr>
            <a:lvl7pPr marL="8406682" indent="0">
              <a:buNone/>
              <a:defRPr sz="2758"/>
            </a:lvl7pPr>
            <a:lvl8pPr marL="9807797" indent="0">
              <a:buNone/>
              <a:defRPr sz="2758"/>
            </a:lvl8pPr>
            <a:lvl9pPr marL="11208910" indent="0">
              <a:buNone/>
              <a:defRPr sz="275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24074285" y="5783581"/>
            <a:ext cx="9016247" cy="1767203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5400" b="1" dirty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24074285" y="7886701"/>
            <a:ext cx="9016247" cy="11007303"/>
          </a:xfrm>
        </p:spPr>
        <p:txBody>
          <a:bodyPr anchor="t">
            <a:normAutofit/>
          </a:bodyPr>
          <a:lstStyle>
            <a:lvl1pPr marL="0" indent="0">
              <a:buNone/>
              <a:defRPr sz="4290"/>
            </a:lvl1pPr>
            <a:lvl2pPr marL="1401114" indent="0">
              <a:buNone/>
              <a:defRPr sz="3677"/>
            </a:lvl2pPr>
            <a:lvl3pPr marL="2802227" indent="0">
              <a:buNone/>
              <a:defRPr sz="3065"/>
            </a:lvl3pPr>
            <a:lvl4pPr marL="4203342" indent="0">
              <a:buNone/>
              <a:defRPr sz="2758"/>
            </a:lvl4pPr>
            <a:lvl5pPr marL="5604455" indent="0">
              <a:buNone/>
              <a:defRPr sz="2758"/>
            </a:lvl5pPr>
            <a:lvl6pPr marL="7005569" indent="0">
              <a:buNone/>
              <a:defRPr sz="2758"/>
            </a:lvl6pPr>
            <a:lvl7pPr marL="8406682" indent="0">
              <a:buNone/>
              <a:defRPr sz="2758"/>
            </a:lvl7pPr>
            <a:lvl8pPr marL="9807797" indent="0">
              <a:buNone/>
              <a:defRPr sz="2758"/>
            </a:lvl8pPr>
            <a:lvl9pPr marL="11208910" indent="0">
              <a:buNone/>
              <a:defRPr sz="275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A44433E-8D70-4A4E-AC53-58179435B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7279FD49-EA2F-4620-AA91-D85E2694021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/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16" name="Picture Placeholder 11">
            <a:extLst>
              <a:ext uri="{FF2B5EF4-FFF2-40B4-BE49-F238E27FC236}">
                <a16:creationId xmlns:a16="http://schemas.microsoft.com/office/drawing/2014/main" id="{96E3EF9E-28CF-4CD5-90C0-A793866C226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269640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096161" y="13179010"/>
            <a:ext cx="9040654" cy="1767203"/>
          </a:xfrm>
        </p:spPr>
        <p:txBody>
          <a:bodyPr anchor="b">
            <a:noAutofit/>
          </a:bodyPr>
          <a:lstStyle>
            <a:lvl1pPr marL="0" indent="0">
              <a:buNone/>
              <a:defRPr sz="5400" b="1">
                <a:solidFill>
                  <a:schemeClr val="bg1"/>
                </a:solidFill>
              </a:defRPr>
            </a:lvl1pPr>
            <a:lvl2pPr marL="1401114" indent="0">
              <a:buNone/>
              <a:defRPr sz="6129" b="1"/>
            </a:lvl2pPr>
            <a:lvl3pPr marL="2802227" indent="0">
              <a:buNone/>
              <a:defRPr sz="5516" b="1"/>
            </a:lvl3pPr>
            <a:lvl4pPr marL="4203342" indent="0">
              <a:buNone/>
              <a:defRPr sz="4904" b="1"/>
            </a:lvl4pPr>
            <a:lvl5pPr marL="5604455" indent="0">
              <a:buNone/>
              <a:defRPr sz="4904" b="1"/>
            </a:lvl5pPr>
            <a:lvl6pPr marL="7005569" indent="0">
              <a:buNone/>
              <a:defRPr sz="4904" b="1"/>
            </a:lvl6pPr>
            <a:lvl7pPr marL="8406682" indent="0">
              <a:buNone/>
              <a:defRPr sz="4904" b="1"/>
            </a:lvl7pPr>
            <a:lvl8pPr marL="9807797" indent="0">
              <a:buNone/>
              <a:defRPr sz="4904" b="1"/>
            </a:lvl8pPr>
            <a:lvl9pPr marL="11208910" indent="0">
              <a:buNone/>
              <a:defRPr sz="490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096161" y="6919486"/>
            <a:ext cx="9040654" cy="46736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4904"/>
            </a:lvl1pPr>
            <a:lvl2pPr marL="1401114" indent="0">
              <a:buNone/>
              <a:defRPr sz="4904"/>
            </a:lvl2pPr>
            <a:lvl3pPr marL="2802227" indent="0">
              <a:buNone/>
              <a:defRPr sz="4904"/>
            </a:lvl3pPr>
            <a:lvl4pPr marL="4203342" indent="0">
              <a:buNone/>
              <a:defRPr sz="4904"/>
            </a:lvl4pPr>
            <a:lvl5pPr marL="5604455" indent="0">
              <a:buNone/>
              <a:defRPr sz="4904"/>
            </a:lvl5pPr>
            <a:lvl6pPr marL="7005569" indent="0">
              <a:buNone/>
              <a:defRPr sz="4904"/>
            </a:lvl6pPr>
            <a:lvl7pPr marL="8406682" indent="0">
              <a:buNone/>
              <a:defRPr sz="4904"/>
            </a:lvl7pPr>
            <a:lvl8pPr marL="9807797" indent="0">
              <a:buNone/>
              <a:defRPr sz="4904"/>
            </a:lvl8pPr>
            <a:lvl9pPr marL="11208910" indent="0">
              <a:buNone/>
              <a:defRPr sz="490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4096161" y="14946215"/>
            <a:ext cx="9040654" cy="2021513"/>
          </a:xfrm>
        </p:spPr>
        <p:txBody>
          <a:bodyPr anchor="t">
            <a:normAutofit/>
          </a:bodyPr>
          <a:lstStyle>
            <a:lvl1pPr marL="0" indent="0">
              <a:buNone/>
              <a:defRPr sz="429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1401114" indent="0">
              <a:buNone/>
              <a:defRPr sz="3677"/>
            </a:lvl2pPr>
            <a:lvl3pPr marL="2802227" indent="0">
              <a:buNone/>
              <a:defRPr sz="3065"/>
            </a:lvl3pPr>
            <a:lvl4pPr marL="4203342" indent="0">
              <a:buNone/>
              <a:defRPr sz="2758"/>
            </a:lvl4pPr>
            <a:lvl5pPr marL="5604455" indent="0">
              <a:buNone/>
              <a:defRPr sz="2758"/>
            </a:lvl5pPr>
            <a:lvl6pPr marL="7005569" indent="0">
              <a:buNone/>
              <a:defRPr sz="2758"/>
            </a:lvl6pPr>
            <a:lvl7pPr marL="8406682" indent="0">
              <a:buNone/>
              <a:defRPr sz="2758"/>
            </a:lvl7pPr>
            <a:lvl8pPr marL="9807797" indent="0">
              <a:buNone/>
              <a:defRPr sz="2758"/>
            </a:lvl8pPr>
            <a:lvl9pPr marL="11208910" indent="0">
              <a:buNone/>
              <a:defRPr sz="275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4049669" y="13179010"/>
            <a:ext cx="9011364" cy="1767203"/>
          </a:xfrm>
        </p:spPr>
        <p:txBody>
          <a:bodyPr anchor="b">
            <a:noAutofit/>
          </a:bodyPr>
          <a:lstStyle>
            <a:lvl1pPr marL="0" indent="0">
              <a:buNone/>
              <a:defRPr sz="5400" b="1">
                <a:solidFill>
                  <a:schemeClr val="bg1"/>
                </a:solidFill>
              </a:defRPr>
            </a:lvl1pPr>
            <a:lvl2pPr marL="1401114" indent="0">
              <a:buNone/>
              <a:defRPr sz="6129" b="1"/>
            </a:lvl2pPr>
            <a:lvl3pPr marL="2802227" indent="0">
              <a:buNone/>
              <a:defRPr sz="5516" b="1"/>
            </a:lvl3pPr>
            <a:lvl4pPr marL="4203342" indent="0">
              <a:buNone/>
              <a:defRPr sz="4904" b="1"/>
            </a:lvl4pPr>
            <a:lvl5pPr marL="5604455" indent="0">
              <a:buNone/>
              <a:defRPr sz="4904" b="1"/>
            </a:lvl5pPr>
            <a:lvl6pPr marL="7005569" indent="0">
              <a:buNone/>
              <a:defRPr sz="4904" b="1"/>
            </a:lvl6pPr>
            <a:lvl7pPr marL="8406682" indent="0">
              <a:buNone/>
              <a:defRPr sz="4904" b="1"/>
            </a:lvl7pPr>
            <a:lvl8pPr marL="9807797" indent="0">
              <a:buNone/>
              <a:defRPr sz="4904" b="1"/>
            </a:lvl8pPr>
            <a:lvl9pPr marL="11208910" indent="0">
              <a:buNone/>
              <a:defRPr sz="490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14049665" y="6919486"/>
            <a:ext cx="9011364" cy="46736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4904"/>
            </a:lvl1pPr>
            <a:lvl2pPr marL="1401114" indent="0">
              <a:buNone/>
              <a:defRPr sz="4904"/>
            </a:lvl2pPr>
            <a:lvl3pPr marL="2802227" indent="0">
              <a:buNone/>
              <a:defRPr sz="4904"/>
            </a:lvl3pPr>
            <a:lvl4pPr marL="4203342" indent="0">
              <a:buNone/>
              <a:defRPr sz="4904"/>
            </a:lvl4pPr>
            <a:lvl5pPr marL="5604455" indent="0">
              <a:buNone/>
              <a:defRPr sz="4904"/>
            </a:lvl5pPr>
            <a:lvl6pPr marL="7005569" indent="0">
              <a:buNone/>
              <a:defRPr sz="4904"/>
            </a:lvl6pPr>
            <a:lvl7pPr marL="8406682" indent="0">
              <a:buNone/>
              <a:defRPr sz="4904"/>
            </a:lvl7pPr>
            <a:lvl8pPr marL="9807797" indent="0">
              <a:buNone/>
              <a:defRPr sz="4904"/>
            </a:lvl8pPr>
            <a:lvl9pPr marL="11208910" indent="0">
              <a:buNone/>
              <a:defRPr sz="490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14045506" y="14946212"/>
            <a:ext cx="9023298" cy="2021513"/>
          </a:xfrm>
        </p:spPr>
        <p:txBody>
          <a:bodyPr anchor="t">
            <a:normAutofit/>
          </a:bodyPr>
          <a:lstStyle>
            <a:lvl1pPr marL="0" indent="0">
              <a:buNone/>
              <a:defRPr sz="429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1401114" indent="0">
              <a:buNone/>
              <a:defRPr sz="3677"/>
            </a:lvl2pPr>
            <a:lvl3pPr marL="2802227" indent="0">
              <a:buNone/>
              <a:defRPr sz="3065"/>
            </a:lvl3pPr>
            <a:lvl4pPr marL="4203342" indent="0">
              <a:buNone/>
              <a:defRPr sz="2758"/>
            </a:lvl4pPr>
            <a:lvl5pPr marL="5604455" indent="0">
              <a:buNone/>
              <a:defRPr sz="2758"/>
            </a:lvl5pPr>
            <a:lvl6pPr marL="7005569" indent="0">
              <a:buNone/>
              <a:defRPr sz="2758"/>
            </a:lvl6pPr>
            <a:lvl7pPr marL="8406682" indent="0">
              <a:buNone/>
              <a:defRPr sz="2758"/>
            </a:lvl7pPr>
            <a:lvl8pPr marL="9807797" indent="0">
              <a:buNone/>
              <a:defRPr sz="2758"/>
            </a:lvl8pPr>
            <a:lvl9pPr marL="11208910" indent="0">
              <a:buNone/>
              <a:defRPr sz="275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23998293" y="13179010"/>
            <a:ext cx="9016247" cy="1767203"/>
          </a:xfrm>
        </p:spPr>
        <p:txBody>
          <a:bodyPr anchor="b">
            <a:noAutofit/>
          </a:bodyPr>
          <a:lstStyle>
            <a:lvl1pPr marL="0" indent="0">
              <a:buNone/>
              <a:defRPr sz="5400" b="1">
                <a:solidFill>
                  <a:schemeClr val="bg1"/>
                </a:solidFill>
              </a:defRPr>
            </a:lvl1pPr>
            <a:lvl2pPr marL="1401114" indent="0">
              <a:buNone/>
              <a:defRPr sz="6129" b="1"/>
            </a:lvl2pPr>
            <a:lvl3pPr marL="2802227" indent="0">
              <a:buNone/>
              <a:defRPr sz="5516" b="1"/>
            </a:lvl3pPr>
            <a:lvl4pPr marL="4203342" indent="0">
              <a:buNone/>
              <a:defRPr sz="4904" b="1"/>
            </a:lvl4pPr>
            <a:lvl5pPr marL="5604455" indent="0">
              <a:buNone/>
              <a:defRPr sz="4904" b="1"/>
            </a:lvl5pPr>
            <a:lvl6pPr marL="7005569" indent="0">
              <a:buNone/>
              <a:defRPr sz="4904" b="1"/>
            </a:lvl6pPr>
            <a:lvl7pPr marL="8406682" indent="0">
              <a:buNone/>
              <a:defRPr sz="4904" b="1"/>
            </a:lvl7pPr>
            <a:lvl8pPr marL="9807797" indent="0">
              <a:buNone/>
              <a:defRPr sz="4904" b="1"/>
            </a:lvl8pPr>
            <a:lvl9pPr marL="11208910" indent="0">
              <a:buNone/>
              <a:defRPr sz="490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23998290" y="6919486"/>
            <a:ext cx="9016247" cy="46736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4904"/>
            </a:lvl1pPr>
            <a:lvl2pPr marL="1401114" indent="0">
              <a:buNone/>
              <a:defRPr sz="4904"/>
            </a:lvl2pPr>
            <a:lvl3pPr marL="2802227" indent="0">
              <a:buNone/>
              <a:defRPr sz="4904"/>
            </a:lvl3pPr>
            <a:lvl4pPr marL="4203342" indent="0">
              <a:buNone/>
              <a:defRPr sz="4904"/>
            </a:lvl4pPr>
            <a:lvl5pPr marL="5604455" indent="0">
              <a:buNone/>
              <a:defRPr sz="4904"/>
            </a:lvl5pPr>
            <a:lvl6pPr marL="7005569" indent="0">
              <a:buNone/>
              <a:defRPr sz="4904"/>
            </a:lvl6pPr>
            <a:lvl7pPr marL="8406682" indent="0">
              <a:buNone/>
              <a:defRPr sz="4904"/>
            </a:lvl7pPr>
            <a:lvl8pPr marL="9807797" indent="0">
              <a:buNone/>
              <a:defRPr sz="4904"/>
            </a:lvl8pPr>
            <a:lvl9pPr marL="11208910" indent="0">
              <a:buNone/>
              <a:defRPr sz="490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23997908" y="14946206"/>
            <a:ext cx="9028191" cy="2021513"/>
          </a:xfrm>
        </p:spPr>
        <p:txBody>
          <a:bodyPr anchor="t">
            <a:normAutofit/>
          </a:bodyPr>
          <a:lstStyle>
            <a:lvl1pPr marL="0" indent="0">
              <a:buNone/>
              <a:defRPr sz="429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1401114" indent="0">
              <a:buNone/>
              <a:defRPr sz="3677"/>
            </a:lvl2pPr>
            <a:lvl3pPr marL="2802227" indent="0">
              <a:buNone/>
              <a:defRPr sz="3065"/>
            </a:lvl3pPr>
            <a:lvl4pPr marL="4203342" indent="0">
              <a:buNone/>
              <a:defRPr sz="2758"/>
            </a:lvl4pPr>
            <a:lvl5pPr marL="5604455" indent="0">
              <a:buNone/>
              <a:defRPr sz="2758"/>
            </a:lvl5pPr>
            <a:lvl6pPr marL="7005569" indent="0">
              <a:buNone/>
              <a:defRPr sz="2758"/>
            </a:lvl6pPr>
            <a:lvl7pPr marL="8406682" indent="0">
              <a:buNone/>
              <a:defRPr sz="2758"/>
            </a:lvl7pPr>
            <a:lvl8pPr marL="9807797" indent="0">
              <a:buNone/>
              <a:defRPr sz="2758"/>
            </a:lvl8pPr>
            <a:lvl9pPr marL="11208910" indent="0">
              <a:buNone/>
              <a:defRPr sz="275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EB7DCAE-AA9D-4170-86AF-726BC52E2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7880AE97-6931-4832-81B7-93453A84758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/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18" name="Picture Placeholder 11">
            <a:extLst>
              <a:ext uri="{FF2B5EF4-FFF2-40B4-BE49-F238E27FC236}">
                <a16:creationId xmlns:a16="http://schemas.microsoft.com/office/drawing/2014/main" id="{615542E4-5AEE-4E6A-A672-0C2DF2EDF3A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188948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3AEEE1F-53CD-4989-8061-CEB9AE2C7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8E7E14E4-5A84-4365-B5E8-452D70AB024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/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AEC54D0F-9E6F-48D6-9E8A-285888896E9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268757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7465" y="5598583"/>
            <a:ext cx="32335471" cy="133441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27A79F8-DE90-4C1F-8209-A5452C2C4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7200E590-58AF-4523-BC26-4E577BBA9DF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/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10" name="Picture Placeholder 11">
            <a:extLst>
              <a:ext uri="{FF2B5EF4-FFF2-40B4-BE49-F238E27FC236}">
                <a16:creationId xmlns:a16="http://schemas.microsoft.com/office/drawing/2014/main" id="{F4EA1669-3A6C-41D3-BB6C-AE9704E3DA0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98569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829067" y="1119717"/>
            <a:ext cx="8083868" cy="1782297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7466" y="1119717"/>
            <a:ext cx="23782973" cy="1782297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081781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15955" y="7876276"/>
            <a:ext cx="26831414" cy="60279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869CD85A-1825-408B-8B36-D1A56D7DAD8F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9215955" y="5378824"/>
            <a:ext cx="26831412" cy="230340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8800" b="1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C0716FB4-8888-452C-8293-5866671ED53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215954" y="14362261"/>
            <a:ext cx="12653010" cy="40195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76A4DA31-70E1-47DF-962F-39C8A4403FD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3389473" y="14362261"/>
            <a:ext cx="12653010" cy="40195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1D7AD09F-7F49-49B1-9CD3-AFD640EF4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C24A4A91-91F0-41B9-BE9F-C8C337DE6D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16" name="Picture Placeholder 11">
            <a:extLst>
              <a:ext uri="{FF2B5EF4-FFF2-40B4-BE49-F238E27FC236}">
                <a16:creationId xmlns:a16="http://schemas.microsoft.com/office/drawing/2014/main" id="{BBF63A7B-707C-4B3C-9E94-7180B769CAF8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298184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6118" y="5598583"/>
            <a:ext cx="26306818" cy="133441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ED1D03B-E236-44A1-96F3-1FDDA7B7373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7518F926-74A9-4966-B1B2-24858F0F1D0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525754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148923" y="5598581"/>
            <a:ext cx="13747265" cy="133441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4A45997E-97B6-49A8-B7CC-1A4AB49070E2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704968" y="5598582"/>
            <a:ext cx="13747265" cy="133441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38D788DD-22A4-4031-A8BC-8B4EB0CB726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10" name="Picture Placeholder 11">
            <a:extLst>
              <a:ext uri="{FF2B5EF4-FFF2-40B4-BE49-F238E27FC236}">
                <a16:creationId xmlns:a16="http://schemas.microsoft.com/office/drawing/2014/main" id="{9BC82D7F-850A-4908-915C-13495D5519C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1085268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5E2548B7-47A5-4058-B96B-46FE367A647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982635" y="5405718"/>
            <a:ext cx="13367194" cy="2303406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8800" b="1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3F975F05-E548-420C-80B8-FA2CD079ED3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982633" y="7709125"/>
            <a:ext cx="13367195" cy="112994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73BE4496-2482-4C85-A39C-322167DCCE3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986323" y="5405718"/>
            <a:ext cx="13367194" cy="2303406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8800" b="1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F4186EC0-D7DF-402E-96DE-C4477C29193D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22986323" y="7709125"/>
            <a:ext cx="13367195" cy="112994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B71536DF-493E-4721-AB11-6406259E9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Text Placeholder 9">
            <a:extLst>
              <a:ext uri="{FF2B5EF4-FFF2-40B4-BE49-F238E27FC236}">
                <a16:creationId xmlns:a16="http://schemas.microsoft.com/office/drawing/2014/main" id="{DC2B9209-68C6-488A-9B11-D8A3EAD96D5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21" name="Picture Placeholder 11">
            <a:extLst>
              <a:ext uri="{FF2B5EF4-FFF2-40B4-BE49-F238E27FC236}">
                <a16:creationId xmlns:a16="http://schemas.microsoft.com/office/drawing/2014/main" id="{48734305-49F6-42FB-824F-F6CE1AC17547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150416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CEF1B82B-3A61-4D49-BADF-43ABEF5AB53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645ED9D2-09DE-4836-957E-7A43923E7C4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85451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9060" y="7876275"/>
            <a:ext cx="26831414" cy="105055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869CD85A-1825-408B-8B36-D1A56D7DAD8F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9189058" y="5378824"/>
            <a:ext cx="26831414" cy="230340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8800" b="1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85772916-2FD8-4371-9E1C-4E63AC291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D166F1EA-F87E-4827-8F89-08DE4391B17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E0CDD1DF-3C4F-4FB1-A251-E3DEC984260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2777337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189060" y="7876275"/>
            <a:ext cx="26831414" cy="438744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869CD85A-1825-408B-8B36-D1A56D7DAD8F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9189058" y="5378824"/>
            <a:ext cx="26831414" cy="230340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8800" b="1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85772916-2FD8-4371-9E1C-4E63AC291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D166F1EA-F87E-4827-8F89-08DE4391B17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76EC95B-4989-4A81-928F-0B91E9FABEBD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9189058" y="15205025"/>
            <a:ext cx="26831414" cy="402427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1CA52336-B446-4FA4-9A53-6A59AB2975E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89056" y="12707573"/>
            <a:ext cx="26831414" cy="230340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8800" b="1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A4358997-71BC-43E5-AA92-DFD3FF6B095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99877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745200" y="6285019"/>
            <a:ext cx="17813160" cy="11688870"/>
          </a:xfrm>
        </p:spPr>
        <p:txBody>
          <a:bodyPr anchor="t"/>
          <a:lstStyle>
            <a:lvl1pPr marL="0" indent="0">
              <a:buNone/>
              <a:defRPr sz="9806"/>
            </a:lvl1pPr>
            <a:lvl2pPr marL="1401114" indent="0">
              <a:buNone/>
              <a:defRPr sz="8581"/>
            </a:lvl2pPr>
            <a:lvl3pPr marL="2802227" indent="0">
              <a:buNone/>
              <a:defRPr sz="7355"/>
            </a:lvl3pPr>
            <a:lvl4pPr marL="4203342" indent="0">
              <a:buNone/>
              <a:defRPr sz="6129"/>
            </a:lvl4pPr>
            <a:lvl5pPr marL="5604455" indent="0">
              <a:buNone/>
              <a:defRPr sz="6129"/>
            </a:lvl5pPr>
            <a:lvl6pPr marL="7005569" indent="0">
              <a:buNone/>
              <a:defRPr sz="6129"/>
            </a:lvl6pPr>
            <a:lvl7pPr marL="8406682" indent="0">
              <a:buNone/>
              <a:defRPr sz="6129"/>
            </a:lvl7pPr>
            <a:lvl8pPr marL="9807797" indent="0">
              <a:buNone/>
              <a:defRPr sz="6129"/>
            </a:lvl8pPr>
            <a:lvl9pPr marL="11208910" indent="0">
              <a:buNone/>
              <a:defRPr sz="612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50429" y="6285019"/>
            <a:ext cx="8792890" cy="11688870"/>
          </a:xfrm>
        </p:spPr>
        <p:txBody>
          <a:bodyPr/>
          <a:lstStyle>
            <a:lvl1pPr marL="0" indent="0">
              <a:buNone/>
              <a:defRPr sz="4904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1401114" indent="0">
              <a:buNone/>
              <a:defRPr sz="4290"/>
            </a:lvl2pPr>
            <a:lvl3pPr marL="2802227" indent="0">
              <a:buNone/>
              <a:defRPr sz="3677"/>
            </a:lvl3pPr>
            <a:lvl4pPr marL="4203342" indent="0">
              <a:buNone/>
              <a:defRPr sz="3065"/>
            </a:lvl4pPr>
            <a:lvl5pPr marL="5604455" indent="0">
              <a:buNone/>
              <a:defRPr sz="3065"/>
            </a:lvl5pPr>
            <a:lvl6pPr marL="7005569" indent="0">
              <a:buNone/>
              <a:defRPr sz="3065"/>
            </a:lvl6pPr>
            <a:lvl7pPr marL="8406682" indent="0">
              <a:buNone/>
              <a:defRPr sz="3065"/>
            </a:lvl7pPr>
            <a:lvl8pPr marL="9807797" indent="0">
              <a:buNone/>
              <a:defRPr sz="3065"/>
            </a:lvl8pPr>
            <a:lvl9pPr marL="11208910" indent="0">
              <a:buNone/>
              <a:defRPr sz="306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E7BEFC7-D25C-4B5A-86DC-EA24EBF0F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3A4F681-97F9-469F-8EAC-93D3041B4F3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DBEF1846-6613-42C6-B03F-99002FF58D3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2093215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087532" y="5783581"/>
            <a:ext cx="9061613" cy="1767203"/>
          </a:xfrm>
        </p:spPr>
        <p:txBody>
          <a:bodyPr anchor="b">
            <a:noAutofit/>
          </a:bodyPr>
          <a:lstStyle>
            <a:lvl1pPr marL="0" indent="0">
              <a:buNone/>
              <a:defRPr sz="5400" b="1">
                <a:solidFill>
                  <a:schemeClr val="bg1"/>
                </a:solidFill>
              </a:defRPr>
            </a:lvl1pPr>
            <a:lvl2pPr marL="1401114" indent="0">
              <a:buNone/>
              <a:defRPr sz="6129" b="1"/>
            </a:lvl2pPr>
            <a:lvl3pPr marL="2802227" indent="0">
              <a:buNone/>
              <a:defRPr sz="5516" b="1"/>
            </a:lvl3pPr>
            <a:lvl4pPr marL="4203342" indent="0">
              <a:buNone/>
              <a:defRPr sz="4904" b="1"/>
            </a:lvl4pPr>
            <a:lvl5pPr marL="5604455" indent="0">
              <a:buNone/>
              <a:defRPr sz="4904" b="1"/>
            </a:lvl5pPr>
            <a:lvl6pPr marL="7005569" indent="0">
              <a:buNone/>
              <a:defRPr sz="4904" b="1"/>
            </a:lvl6pPr>
            <a:lvl7pPr marL="8406682" indent="0">
              <a:buNone/>
              <a:defRPr sz="4904" b="1"/>
            </a:lvl7pPr>
            <a:lvl8pPr marL="9807797" indent="0">
              <a:buNone/>
              <a:defRPr sz="4904" b="1"/>
            </a:lvl8pPr>
            <a:lvl9pPr marL="11208910" indent="0">
              <a:buNone/>
              <a:defRPr sz="490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47545" y="7886701"/>
            <a:ext cx="9001601" cy="11007303"/>
          </a:xfrm>
        </p:spPr>
        <p:txBody>
          <a:bodyPr anchor="t">
            <a:normAutofit/>
          </a:bodyPr>
          <a:lstStyle>
            <a:lvl1pPr marL="0" indent="0">
              <a:buNone/>
              <a:defRPr sz="4290"/>
            </a:lvl1pPr>
            <a:lvl2pPr marL="1401114" indent="0">
              <a:buNone/>
              <a:defRPr sz="3677"/>
            </a:lvl2pPr>
            <a:lvl3pPr marL="2802227" indent="0">
              <a:buNone/>
              <a:defRPr sz="3065"/>
            </a:lvl3pPr>
            <a:lvl4pPr marL="4203342" indent="0">
              <a:buNone/>
              <a:defRPr sz="2758"/>
            </a:lvl4pPr>
            <a:lvl5pPr marL="5604455" indent="0">
              <a:buNone/>
              <a:defRPr sz="2758"/>
            </a:lvl5pPr>
            <a:lvl6pPr marL="7005569" indent="0">
              <a:buNone/>
              <a:defRPr sz="2758"/>
            </a:lvl6pPr>
            <a:lvl7pPr marL="8406682" indent="0">
              <a:buNone/>
              <a:defRPr sz="2758"/>
            </a:lvl7pPr>
            <a:lvl8pPr marL="9807797" indent="0">
              <a:buNone/>
              <a:defRPr sz="2758"/>
            </a:lvl8pPr>
            <a:lvl9pPr marL="11208910" indent="0">
              <a:buNone/>
              <a:defRPr sz="275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8545594" y="5783581"/>
            <a:ext cx="9028941" cy="1767203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5400" b="1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18513142" y="7886701"/>
            <a:ext cx="9061392" cy="11007303"/>
          </a:xfrm>
        </p:spPr>
        <p:txBody>
          <a:bodyPr anchor="t">
            <a:normAutofit/>
          </a:bodyPr>
          <a:lstStyle>
            <a:lvl1pPr marL="0" indent="0">
              <a:buNone/>
              <a:defRPr sz="4290"/>
            </a:lvl1pPr>
            <a:lvl2pPr marL="1401114" indent="0">
              <a:buNone/>
              <a:defRPr sz="3677"/>
            </a:lvl2pPr>
            <a:lvl3pPr marL="2802227" indent="0">
              <a:buNone/>
              <a:defRPr sz="3065"/>
            </a:lvl3pPr>
            <a:lvl4pPr marL="4203342" indent="0">
              <a:buNone/>
              <a:defRPr sz="2758"/>
            </a:lvl4pPr>
            <a:lvl5pPr marL="5604455" indent="0">
              <a:buNone/>
              <a:defRPr sz="2758"/>
            </a:lvl5pPr>
            <a:lvl6pPr marL="7005569" indent="0">
              <a:buNone/>
              <a:defRPr sz="2758"/>
            </a:lvl6pPr>
            <a:lvl7pPr marL="8406682" indent="0">
              <a:buNone/>
              <a:defRPr sz="2758"/>
            </a:lvl7pPr>
            <a:lvl8pPr marL="9807797" indent="0">
              <a:buNone/>
              <a:defRPr sz="2758"/>
            </a:lvl8pPr>
            <a:lvl9pPr marL="11208910" indent="0">
              <a:buNone/>
              <a:defRPr sz="275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28000809" y="5783581"/>
            <a:ext cx="9016247" cy="1767203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5400" b="1" dirty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28000809" y="7886701"/>
            <a:ext cx="9016247" cy="11007303"/>
          </a:xfrm>
        </p:spPr>
        <p:txBody>
          <a:bodyPr anchor="t">
            <a:normAutofit/>
          </a:bodyPr>
          <a:lstStyle>
            <a:lvl1pPr marL="0" indent="0">
              <a:buNone/>
              <a:defRPr sz="4290"/>
            </a:lvl1pPr>
            <a:lvl2pPr marL="1401114" indent="0">
              <a:buNone/>
              <a:defRPr sz="3677"/>
            </a:lvl2pPr>
            <a:lvl3pPr marL="2802227" indent="0">
              <a:buNone/>
              <a:defRPr sz="3065"/>
            </a:lvl3pPr>
            <a:lvl4pPr marL="4203342" indent="0">
              <a:buNone/>
              <a:defRPr sz="2758"/>
            </a:lvl4pPr>
            <a:lvl5pPr marL="5604455" indent="0">
              <a:buNone/>
              <a:defRPr sz="2758"/>
            </a:lvl5pPr>
            <a:lvl6pPr marL="7005569" indent="0">
              <a:buNone/>
              <a:defRPr sz="2758"/>
            </a:lvl6pPr>
            <a:lvl7pPr marL="8406682" indent="0">
              <a:buNone/>
              <a:defRPr sz="2758"/>
            </a:lvl7pPr>
            <a:lvl8pPr marL="9807797" indent="0">
              <a:buNone/>
              <a:defRPr sz="2758"/>
            </a:lvl8pPr>
            <a:lvl9pPr marL="11208910" indent="0">
              <a:buNone/>
              <a:defRPr sz="275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D828E261-1BB4-481D-B908-9A8B44328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644427A0-0EFA-4C5D-8FA3-5651B4DC836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17" name="Picture Placeholder 11">
            <a:extLst>
              <a:ext uri="{FF2B5EF4-FFF2-40B4-BE49-F238E27FC236}">
                <a16:creationId xmlns:a16="http://schemas.microsoft.com/office/drawing/2014/main" id="{F044EED4-FA87-407C-8BB8-54FA7B6C14F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124562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627686" y="13689687"/>
            <a:ext cx="28117800" cy="5033903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algn="l">
              <a:defRPr sz="17000" b="0" i="0" spc="-919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627686" y="11327270"/>
            <a:ext cx="28117800" cy="2312343"/>
          </a:xfrm>
        </p:spPr>
        <p:txBody>
          <a:bodyPr anchor="b">
            <a:normAutofit/>
          </a:bodyPr>
          <a:lstStyle>
            <a:lvl1pPr marL="0" indent="0" algn="l">
              <a:buNone/>
              <a:defRPr sz="9806" b="0" i="0">
                <a:solidFill>
                  <a:schemeClr val="bg1">
                    <a:lumMod val="65000"/>
                    <a:lumOff val="35000"/>
                  </a:schemeClr>
                </a:solidFill>
                <a:latin typeface="Arial" charset="0"/>
              </a:defRPr>
            </a:lvl1pPr>
            <a:lvl2pPr marL="1401114" indent="0" algn="ctr">
              <a:buNone/>
              <a:defRPr sz="6129"/>
            </a:lvl2pPr>
            <a:lvl3pPr marL="2802227" indent="0" algn="ctr">
              <a:buNone/>
              <a:defRPr sz="5516"/>
            </a:lvl3pPr>
            <a:lvl4pPr marL="4203342" indent="0" algn="ctr">
              <a:buNone/>
              <a:defRPr sz="4904"/>
            </a:lvl4pPr>
            <a:lvl5pPr marL="5604455" indent="0" algn="ctr">
              <a:buNone/>
              <a:defRPr sz="4904"/>
            </a:lvl5pPr>
            <a:lvl6pPr marL="7005569" indent="0" algn="ctr">
              <a:buNone/>
              <a:defRPr sz="4904"/>
            </a:lvl6pPr>
            <a:lvl7pPr marL="8406682" indent="0" algn="ctr">
              <a:buNone/>
              <a:defRPr sz="4904"/>
            </a:lvl7pPr>
            <a:lvl8pPr marL="9807797" indent="0" algn="ctr">
              <a:buNone/>
              <a:defRPr sz="4904"/>
            </a:lvl8pPr>
            <a:lvl9pPr marL="11208910" indent="0" algn="ctr">
              <a:buNone/>
              <a:defRPr sz="490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799108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856404" y="13179010"/>
            <a:ext cx="9040654" cy="1767203"/>
          </a:xfrm>
        </p:spPr>
        <p:txBody>
          <a:bodyPr anchor="b">
            <a:noAutofit/>
          </a:bodyPr>
          <a:lstStyle>
            <a:lvl1pPr marL="0" indent="0">
              <a:buNone/>
              <a:defRPr sz="5400" b="1">
                <a:solidFill>
                  <a:schemeClr val="bg1"/>
                </a:solidFill>
              </a:defRPr>
            </a:lvl1pPr>
            <a:lvl2pPr marL="1401114" indent="0">
              <a:buNone/>
              <a:defRPr sz="6129" b="1"/>
            </a:lvl2pPr>
            <a:lvl3pPr marL="2802227" indent="0">
              <a:buNone/>
              <a:defRPr sz="5516" b="1"/>
            </a:lvl3pPr>
            <a:lvl4pPr marL="4203342" indent="0">
              <a:buNone/>
              <a:defRPr sz="4904" b="1"/>
            </a:lvl4pPr>
            <a:lvl5pPr marL="5604455" indent="0">
              <a:buNone/>
              <a:defRPr sz="4904" b="1"/>
            </a:lvl5pPr>
            <a:lvl6pPr marL="7005569" indent="0">
              <a:buNone/>
              <a:defRPr sz="4904" b="1"/>
            </a:lvl6pPr>
            <a:lvl7pPr marL="8406682" indent="0">
              <a:buNone/>
              <a:defRPr sz="4904" b="1"/>
            </a:lvl7pPr>
            <a:lvl8pPr marL="9807797" indent="0">
              <a:buNone/>
              <a:defRPr sz="4904" b="1"/>
            </a:lvl8pPr>
            <a:lvl9pPr marL="11208910" indent="0">
              <a:buNone/>
              <a:defRPr sz="490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856404" y="6919486"/>
            <a:ext cx="9040654" cy="46736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4904"/>
            </a:lvl1pPr>
            <a:lvl2pPr marL="1401114" indent="0">
              <a:buNone/>
              <a:defRPr sz="4904"/>
            </a:lvl2pPr>
            <a:lvl3pPr marL="2802227" indent="0">
              <a:buNone/>
              <a:defRPr sz="4904"/>
            </a:lvl3pPr>
            <a:lvl4pPr marL="4203342" indent="0">
              <a:buNone/>
              <a:defRPr sz="4904"/>
            </a:lvl4pPr>
            <a:lvl5pPr marL="5604455" indent="0">
              <a:buNone/>
              <a:defRPr sz="4904"/>
            </a:lvl5pPr>
            <a:lvl6pPr marL="7005569" indent="0">
              <a:buNone/>
              <a:defRPr sz="4904"/>
            </a:lvl6pPr>
            <a:lvl7pPr marL="8406682" indent="0">
              <a:buNone/>
              <a:defRPr sz="4904"/>
            </a:lvl7pPr>
            <a:lvl8pPr marL="9807797" indent="0">
              <a:buNone/>
              <a:defRPr sz="4904"/>
            </a:lvl8pPr>
            <a:lvl9pPr marL="11208910" indent="0">
              <a:buNone/>
              <a:defRPr sz="490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856404" y="14946215"/>
            <a:ext cx="9040654" cy="2021513"/>
          </a:xfrm>
        </p:spPr>
        <p:txBody>
          <a:bodyPr anchor="t">
            <a:normAutofit/>
          </a:bodyPr>
          <a:lstStyle>
            <a:lvl1pPr marL="0" indent="0">
              <a:buNone/>
              <a:defRPr sz="429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1401114" indent="0">
              <a:buNone/>
              <a:defRPr sz="3677"/>
            </a:lvl2pPr>
            <a:lvl3pPr marL="2802227" indent="0">
              <a:buNone/>
              <a:defRPr sz="3065"/>
            </a:lvl3pPr>
            <a:lvl4pPr marL="4203342" indent="0">
              <a:buNone/>
              <a:defRPr sz="2758"/>
            </a:lvl4pPr>
            <a:lvl5pPr marL="5604455" indent="0">
              <a:buNone/>
              <a:defRPr sz="2758"/>
            </a:lvl5pPr>
            <a:lvl6pPr marL="7005569" indent="0">
              <a:buNone/>
              <a:defRPr sz="2758"/>
            </a:lvl6pPr>
            <a:lvl7pPr marL="8406682" indent="0">
              <a:buNone/>
              <a:defRPr sz="2758"/>
            </a:lvl7pPr>
            <a:lvl8pPr marL="9807797" indent="0">
              <a:buNone/>
              <a:defRPr sz="2758"/>
            </a:lvl8pPr>
            <a:lvl9pPr marL="11208910" indent="0">
              <a:buNone/>
              <a:defRPr sz="275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8352714" y="13179010"/>
            <a:ext cx="9011364" cy="1767203"/>
          </a:xfrm>
        </p:spPr>
        <p:txBody>
          <a:bodyPr anchor="b">
            <a:noAutofit/>
          </a:bodyPr>
          <a:lstStyle>
            <a:lvl1pPr marL="0" indent="0">
              <a:buNone/>
              <a:defRPr sz="5400" b="1">
                <a:solidFill>
                  <a:schemeClr val="bg1"/>
                </a:solidFill>
              </a:defRPr>
            </a:lvl1pPr>
            <a:lvl2pPr marL="1401114" indent="0">
              <a:buNone/>
              <a:defRPr sz="6129" b="1"/>
            </a:lvl2pPr>
            <a:lvl3pPr marL="2802227" indent="0">
              <a:buNone/>
              <a:defRPr sz="5516" b="1"/>
            </a:lvl3pPr>
            <a:lvl4pPr marL="4203342" indent="0">
              <a:buNone/>
              <a:defRPr sz="4904" b="1"/>
            </a:lvl4pPr>
            <a:lvl5pPr marL="5604455" indent="0">
              <a:buNone/>
              <a:defRPr sz="4904" b="1"/>
            </a:lvl5pPr>
            <a:lvl6pPr marL="7005569" indent="0">
              <a:buNone/>
              <a:defRPr sz="4904" b="1"/>
            </a:lvl6pPr>
            <a:lvl7pPr marL="8406682" indent="0">
              <a:buNone/>
              <a:defRPr sz="4904" b="1"/>
            </a:lvl7pPr>
            <a:lvl8pPr marL="9807797" indent="0">
              <a:buNone/>
              <a:defRPr sz="4904" b="1"/>
            </a:lvl8pPr>
            <a:lvl9pPr marL="11208910" indent="0">
              <a:buNone/>
              <a:defRPr sz="490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18352710" y="6919486"/>
            <a:ext cx="9011364" cy="46736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4904"/>
            </a:lvl1pPr>
            <a:lvl2pPr marL="1401114" indent="0">
              <a:buNone/>
              <a:defRPr sz="4904"/>
            </a:lvl2pPr>
            <a:lvl3pPr marL="2802227" indent="0">
              <a:buNone/>
              <a:defRPr sz="4904"/>
            </a:lvl3pPr>
            <a:lvl4pPr marL="4203342" indent="0">
              <a:buNone/>
              <a:defRPr sz="4904"/>
            </a:lvl4pPr>
            <a:lvl5pPr marL="5604455" indent="0">
              <a:buNone/>
              <a:defRPr sz="4904"/>
            </a:lvl5pPr>
            <a:lvl6pPr marL="7005569" indent="0">
              <a:buNone/>
              <a:defRPr sz="4904"/>
            </a:lvl6pPr>
            <a:lvl7pPr marL="8406682" indent="0">
              <a:buNone/>
              <a:defRPr sz="4904"/>
            </a:lvl7pPr>
            <a:lvl8pPr marL="9807797" indent="0">
              <a:buNone/>
              <a:defRPr sz="4904"/>
            </a:lvl8pPr>
            <a:lvl9pPr marL="11208910" indent="0">
              <a:buNone/>
              <a:defRPr sz="490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18348551" y="14946212"/>
            <a:ext cx="9023298" cy="2021513"/>
          </a:xfrm>
        </p:spPr>
        <p:txBody>
          <a:bodyPr anchor="t">
            <a:normAutofit/>
          </a:bodyPr>
          <a:lstStyle>
            <a:lvl1pPr marL="0" indent="0">
              <a:buNone/>
              <a:defRPr sz="429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1401114" indent="0">
              <a:buNone/>
              <a:defRPr sz="3677"/>
            </a:lvl2pPr>
            <a:lvl3pPr marL="2802227" indent="0">
              <a:buNone/>
              <a:defRPr sz="3065"/>
            </a:lvl3pPr>
            <a:lvl4pPr marL="4203342" indent="0">
              <a:buNone/>
              <a:defRPr sz="2758"/>
            </a:lvl4pPr>
            <a:lvl5pPr marL="5604455" indent="0">
              <a:buNone/>
              <a:defRPr sz="2758"/>
            </a:lvl5pPr>
            <a:lvl6pPr marL="7005569" indent="0">
              <a:buNone/>
              <a:defRPr sz="2758"/>
            </a:lvl6pPr>
            <a:lvl7pPr marL="8406682" indent="0">
              <a:buNone/>
              <a:defRPr sz="2758"/>
            </a:lvl7pPr>
            <a:lvl8pPr marL="9807797" indent="0">
              <a:buNone/>
              <a:defRPr sz="2758"/>
            </a:lvl8pPr>
            <a:lvl9pPr marL="11208910" indent="0">
              <a:buNone/>
              <a:defRPr sz="275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27790352" y="13179010"/>
            <a:ext cx="9016247" cy="1767203"/>
          </a:xfrm>
        </p:spPr>
        <p:txBody>
          <a:bodyPr anchor="b">
            <a:noAutofit/>
          </a:bodyPr>
          <a:lstStyle>
            <a:lvl1pPr marL="0" indent="0">
              <a:buNone/>
              <a:defRPr sz="5400" b="1">
                <a:solidFill>
                  <a:schemeClr val="bg1"/>
                </a:solidFill>
              </a:defRPr>
            </a:lvl1pPr>
            <a:lvl2pPr marL="1401114" indent="0">
              <a:buNone/>
              <a:defRPr sz="6129" b="1"/>
            </a:lvl2pPr>
            <a:lvl3pPr marL="2802227" indent="0">
              <a:buNone/>
              <a:defRPr sz="5516" b="1"/>
            </a:lvl3pPr>
            <a:lvl4pPr marL="4203342" indent="0">
              <a:buNone/>
              <a:defRPr sz="4904" b="1"/>
            </a:lvl4pPr>
            <a:lvl5pPr marL="5604455" indent="0">
              <a:buNone/>
              <a:defRPr sz="4904" b="1"/>
            </a:lvl5pPr>
            <a:lvl6pPr marL="7005569" indent="0">
              <a:buNone/>
              <a:defRPr sz="4904" b="1"/>
            </a:lvl6pPr>
            <a:lvl7pPr marL="8406682" indent="0">
              <a:buNone/>
              <a:defRPr sz="4904" b="1"/>
            </a:lvl7pPr>
            <a:lvl8pPr marL="9807797" indent="0">
              <a:buNone/>
              <a:defRPr sz="4904" b="1"/>
            </a:lvl8pPr>
            <a:lvl9pPr marL="11208910" indent="0">
              <a:buNone/>
              <a:defRPr sz="490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27790349" y="6919486"/>
            <a:ext cx="9016247" cy="46736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4904"/>
            </a:lvl1pPr>
            <a:lvl2pPr marL="1401114" indent="0">
              <a:buNone/>
              <a:defRPr sz="4904"/>
            </a:lvl2pPr>
            <a:lvl3pPr marL="2802227" indent="0">
              <a:buNone/>
              <a:defRPr sz="4904"/>
            </a:lvl3pPr>
            <a:lvl4pPr marL="4203342" indent="0">
              <a:buNone/>
              <a:defRPr sz="4904"/>
            </a:lvl4pPr>
            <a:lvl5pPr marL="5604455" indent="0">
              <a:buNone/>
              <a:defRPr sz="4904"/>
            </a:lvl5pPr>
            <a:lvl6pPr marL="7005569" indent="0">
              <a:buNone/>
              <a:defRPr sz="4904"/>
            </a:lvl6pPr>
            <a:lvl7pPr marL="8406682" indent="0">
              <a:buNone/>
              <a:defRPr sz="4904"/>
            </a:lvl7pPr>
            <a:lvl8pPr marL="9807797" indent="0">
              <a:buNone/>
              <a:defRPr sz="4904"/>
            </a:lvl8pPr>
            <a:lvl9pPr marL="11208910" indent="0">
              <a:buNone/>
              <a:defRPr sz="490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27789967" y="14946206"/>
            <a:ext cx="9028191" cy="2021513"/>
          </a:xfrm>
        </p:spPr>
        <p:txBody>
          <a:bodyPr anchor="t">
            <a:normAutofit/>
          </a:bodyPr>
          <a:lstStyle>
            <a:lvl1pPr marL="0" indent="0">
              <a:buNone/>
              <a:defRPr sz="429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1401114" indent="0">
              <a:buNone/>
              <a:defRPr sz="3677"/>
            </a:lvl2pPr>
            <a:lvl3pPr marL="2802227" indent="0">
              <a:buNone/>
              <a:defRPr sz="3065"/>
            </a:lvl3pPr>
            <a:lvl4pPr marL="4203342" indent="0">
              <a:buNone/>
              <a:defRPr sz="2758"/>
            </a:lvl4pPr>
            <a:lvl5pPr marL="5604455" indent="0">
              <a:buNone/>
              <a:defRPr sz="2758"/>
            </a:lvl5pPr>
            <a:lvl6pPr marL="7005569" indent="0">
              <a:buNone/>
              <a:defRPr sz="2758"/>
            </a:lvl6pPr>
            <a:lvl7pPr marL="8406682" indent="0">
              <a:buNone/>
              <a:defRPr sz="2758"/>
            </a:lvl7pPr>
            <a:lvl8pPr marL="9807797" indent="0">
              <a:buNone/>
              <a:defRPr sz="2758"/>
            </a:lvl8pPr>
            <a:lvl9pPr marL="11208910" indent="0">
              <a:buNone/>
              <a:defRPr sz="275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93894E97-BD96-4A8E-8483-51D354C33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016448E8-757D-41C9-A0B5-2CF6397EDBA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18" name="Picture Placeholder 11">
            <a:extLst>
              <a:ext uri="{FF2B5EF4-FFF2-40B4-BE49-F238E27FC236}">
                <a16:creationId xmlns:a16="http://schemas.microsoft.com/office/drawing/2014/main" id="{C04F03F4-0E37-44FF-94CB-7DACCE67160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1052933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EE2EA88-E0A5-4417-BD46-800AA9D7B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C77FB204-8534-4BB9-88C2-0D4971A8B4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4945AFCE-C400-4015-9A17-44783525356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515448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7464" y="5598583"/>
            <a:ext cx="15452539" cy="133441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33509" y="5598583"/>
            <a:ext cx="15479427" cy="133441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BAEDC9A-F45F-4DE1-A7F8-E37537605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5FD0D27E-130D-4072-A5F9-07106584130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/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10" name="Picture Placeholder 11">
            <a:extLst>
              <a:ext uri="{FF2B5EF4-FFF2-40B4-BE49-F238E27FC236}">
                <a16:creationId xmlns:a16="http://schemas.microsoft.com/office/drawing/2014/main" id="{FDFE362B-B69C-4263-B8D7-6CA5972D222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2408307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572582" y="5378824"/>
            <a:ext cx="15452539" cy="2303406"/>
          </a:xfrm>
        </p:spPr>
        <p:txBody>
          <a:bodyPr anchor="b">
            <a:noAutofit/>
          </a:bodyPr>
          <a:lstStyle>
            <a:lvl1pPr marL="0" indent="0">
              <a:buNone/>
              <a:defRPr sz="8800" b="1">
                <a:solidFill>
                  <a:schemeClr val="bg1"/>
                </a:solidFill>
              </a:defRPr>
            </a:lvl1pPr>
            <a:lvl2pPr marL="1401114" indent="0">
              <a:buNone/>
              <a:defRPr sz="6129" b="1"/>
            </a:lvl2pPr>
            <a:lvl3pPr marL="2802227" indent="0">
              <a:buNone/>
              <a:defRPr sz="5516" b="1"/>
            </a:lvl3pPr>
            <a:lvl4pPr marL="4203342" indent="0">
              <a:buNone/>
              <a:defRPr sz="4904" b="1"/>
            </a:lvl4pPr>
            <a:lvl5pPr marL="5604455" indent="0">
              <a:buNone/>
              <a:defRPr sz="4904" b="1"/>
            </a:lvl5pPr>
            <a:lvl6pPr marL="7005569" indent="0">
              <a:buNone/>
              <a:defRPr sz="4904" b="1"/>
            </a:lvl6pPr>
            <a:lvl7pPr marL="8406682" indent="0">
              <a:buNone/>
              <a:defRPr sz="4904" b="1"/>
            </a:lvl7pPr>
            <a:lvl8pPr marL="9807797" indent="0">
              <a:buNone/>
              <a:defRPr sz="4904" b="1"/>
            </a:lvl8pPr>
            <a:lvl9pPr marL="11208910" indent="0">
              <a:buNone/>
              <a:defRPr sz="490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72582" y="7682230"/>
            <a:ext cx="15452539" cy="112994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9433508" y="5378824"/>
            <a:ext cx="15484310" cy="2303406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8800" b="1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433508" y="7682230"/>
            <a:ext cx="15484310" cy="112994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A43E537-8A67-4C55-A658-A60312D3B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AB232852-118D-42C3-84D2-648573B1E55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/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124B38DF-689B-403C-BC9D-A53E39A741E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427404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F13D36A-0AE5-4758-B816-C075E8FF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883D1A8F-C1EB-4FA8-945E-670FAE84427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/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8" name="Picture Placeholder 11">
            <a:extLst>
              <a:ext uri="{FF2B5EF4-FFF2-40B4-BE49-F238E27FC236}">
                <a16:creationId xmlns:a16="http://schemas.microsoft.com/office/drawing/2014/main" id="{435DF14F-0414-45E5-9510-331D12FF92B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227136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9678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7466" y="6285019"/>
            <a:ext cx="32340354" cy="116888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164C65F-EC2A-472C-8B5B-3BBE03481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AAE2ADD-CE36-4FB1-BAA2-63AC7B8E2FB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/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A9B2C994-BDA1-4F72-9A9C-41E01D15188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246163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7465" y="7876275"/>
            <a:ext cx="32340355" cy="105055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3/4/19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869CD85A-1825-408B-8B36-D1A56D7DAD8F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2577463" y="5378824"/>
            <a:ext cx="32340355" cy="230340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8800" b="1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4125B76-CA8E-4416-B1BD-153023587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80C412A5-BD14-479B-9971-27239C2CB75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86725" y="3549650"/>
            <a:ext cx="23164800" cy="1498600"/>
          </a:xfrm>
        </p:spPr>
        <p:txBody>
          <a:bodyPr>
            <a:normAutofit/>
          </a:bodyPr>
          <a:lstStyle>
            <a:lvl1pPr marL="0" marR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200"/>
            </a:lvl1pPr>
          </a:lstStyle>
          <a:p>
            <a:pPr marL="0" marR="0" lvl="0" indent="0" algn="ctr" defTabSz="2802227" rtl="0" eaLnBrk="1" fontAlgn="auto" latinLnBrk="0" hangingPunct="1">
              <a:lnSpc>
                <a:spcPct val="90000"/>
              </a:lnSpc>
              <a:spcBef>
                <a:spcPts val="30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Author’s Name and Affiliation or subtitle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175ADB1A-9B49-466E-BADE-3C99AE3B8B9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1815088" y="806450"/>
            <a:ext cx="5029200" cy="4241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63219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D3EEF5"/>
            </a:gs>
            <a:gs pos="24000">
              <a:srgbClr val="A6DDEA"/>
            </a:gs>
            <a:gs pos="100000">
              <a:srgbClr val="2DA2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7465" y="5598583"/>
            <a:ext cx="32335471" cy="13344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77465" y="19492809"/>
            <a:ext cx="8435340" cy="111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77" b="0" i="0">
                <a:solidFill>
                  <a:schemeClr val="tx1">
                    <a:lumMod val="95000"/>
                  </a:schemeClr>
                </a:solidFill>
                <a:latin typeface="Arial" charset="0"/>
              </a:defRPr>
            </a:lvl1pPr>
          </a:lstStyle>
          <a:p>
            <a:pPr defTabSz="552642"/>
            <a:fld id="{B61BEF0D-F0BB-DE4B-95CE-6DB70DBA9567}" type="datetimeFigureOut">
              <a:rPr lang="en-US" smtClean="0"/>
              <a:pPr defTabSz="552642"/>
              <a:t>3/4/19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18696" y="19492809"/>
            <a:ext cx="12653010" cy="111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77" b="0" i="0">
                <a:solidFill>
                  <a:schemeClr val="tx1">
                    <a:lumMod val="95000"/>
                  </a:schemeClr>
                </a:solidFill>
                <a:latin typeface="Arial" charset="0"/>
              </a:defRPr>
            </a:lvl1pPr>
          </a:lstStyle>
          <a:p>
            <a:pPr defTabSz="552642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477595" y="19492809"/>
            <a:ext cx="8435340" cy="111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77" b="0" i="0">
                <a:solidFill>
                  <a:schemeClr val="tx1">
                    <a:lumMod val="95000"/>
                  </a:schemeClr>
                </a:solidFill>
                <a:latin typeface="Arial" charset="0"/>
              </a:defRPr>
            </a:lvl1pPr>
          </a:lstStyle>
          <a:p>
            <a:pPr defTabSz="552642"/>
            <a:fld id="{D57F1E4F-1CFF-5643-939E-217C01CDF565}" type="slidenum">
              <a:rPr lang="en-US" smtClean="0"/>
              <a:pPr defTabSz="552642"/>
              <a:t>‹#›</a:t>
            </a:fld>
            <a:endParaRPr lang="en-US" dirty="0"/>
          </a:p>
        </p:txBody>
      </p:sp>
      <p:pic>
        <p:nvPicPr>
          <p:cNvPr id="7" name="Content Placeholder 11">
            <a:extLst>
              <a:ext uri="{FF2B5EF4-FFF2-40B4-BE49-F238E27FC236}">
                <a16:creationId xmlns:a16="http://schemas.microsoft.com/office/drawing/2014/main" id="{68CF1342-CA95-4BA0-806F-60A061436B0D}"/>
              </a:ext>
            </a:extLst>
          </p:cNvPr>
          <p:cNvPicPr>
            <a:picLocks noChangeAspect="1"/>
          </p:cNvPicPr>
          <p:nvPr userDrawn="1"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849" y="302761"/>
            <a:ext cx="6981557" cy="4817276"/>
          </a:xfrm>
          <a:prstGeom prst="rect">
            <a:avLst/>
          </a:prstGeom>
          <a:ln>
            <a:noFill/>
          </a:ln>
        </p:spPr>
      </p:pic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ADEBCC99-82D4-4766-B6BF-F024F1798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406" y="1119718"/>
            <a:ext cx="23164559" cy="20806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3300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59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  <p:sldLayoutId id="2147483755" r:id="rId18"/>
    <p:sldLayoutId id="2147483756" r:id="rId19"/>
    <p:sldLayoutId id="2147483757" r:id="rId20"/>
    <p:sldLayoutId id="2147483760" r:id="rId21"/>
    <p:sldLayoutId id="2147483718" r:id="rId22"/>
    <p:sldLayoutId id="2147483720" r:id="rId23"/>
    <p:sldLayoutId id="2147483721" r:id="rId24"/>
    <p:sldLayoutId id="2147483722" r:id="rId25"/>
    <p:sldLayoutId id="2147483734" r:id="rId26"/>
    <p:sldLayoutId id="2147483758" r:id="rId27"/>
    <p:sldLayoutId id="2147483725" r:id="rId28"/>
    <p:sldLayoutId id="2147483730" r:id="rId29"/>
    <p:sldLayoutId id="2147483731" r:id="rId30"/>
    <p:sldLayoutId id="2147483732" r:id="rId3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ctr" defTabSz="2802227" rtl="0" eaLnBrk="1" latinLnBrk="0" hangingPunct="1">
        <a:lnSpc>
          <a:spcPct val="90000"/>
        </a:lnSpc>
        <a:spcBef>
          <a:spcPct val="0"/>
        </a:spcBef>
        <a:buNone/>
        <a:defRPr sz="11500" b="0" i="0" kern="1200">
          <a:solidFill>
            <a:srgbClr val="002060"/>
          </a:solidFill>
          <a:latin typeface="Arial" charset="0"/>
          <a:ea typeface="+mj-ea"/>
          <a:cs typeface="+mj-cs"/>
        </a:defRPr>
      </a:lvl1pPr>
    </p:titleStyle>
    <p:bodyStyle>
      <a:lvl1pPr marL="700557" indent="-700557" algn="l" defTabSz="2802227" rtl="0" eaLnBrk="1" latinLnBrk="0" hangingPunct="1">
        <a:lnSpc>
          <a:spcPct val="90000"/>
        </a:lnSpc>
        <a:spcBef>
          <a:spcPts val="3065"/>
        </a:spcBef>
        <a:buFont typeface="Arial" panose="020B0604020202020204" pitchFamily="34" charset="0"/>
        <a:buChar char="•"/>
        <a:defRPr sz="8581" b="0" i="0" kern="1200">
          <a:solidFill>
            <a:schemeClr val="bg1">
              <a:lumMod val="65000"/>
              <a:lumOff val="35000"/>
            </a:schemeClr>
          </a:solidFill>
          <a:latin typeface="Arial" charset="0"/>
          <a:ea typeface="+mn-ea"/>
          <a:cs typeface="+mn-cs"/>
        </a:defRPr>
      </a:lvl1pPr>
      <a:lvl2pPr marL="2101671" indent="-700557" algn="l" defTabSz="2802227" rtl="0" eaLnBrk="1" latinLnBrk="0" hangingPunct="1">
        <a:lnSpc>
          <a:spcPct val="90000"/>
        </a:lnSpc>
        <a:spcBef>
          <a:spcPts val="1532"/>
        </a:spcBef>
        <a:buFont typeface="Arial" panose="020B0604020202020204" pitchFamily="34" charset="0"/>
        <a:buChar char="•"/>
        <a:defRPr sz="7355" b="0" i="0" kern="1200">
          <a:solidFill>
            <a:schemeClr val="bg1">
              <a:lumMod val="65000"/>
              <a:lumOff val="35000"/>
            </a:schemeClr>
          </a:solidFill>
          <a:latin typeface="Arial" charset="0"/>
          <a:ea typeface="+mn-ea"/>
          <a:cs typeface="+mn-cs"/>
        </a:defRPr>
      </a:lvl2pPr>
      <a:lvl3pPr marL="3502784" indent="-700557" algn="l" defTabSz="2802227" rtl="0" eaLnBrk="1" latinLnBrk="0" hangingPunct="1">
        <a:lnSpc>
          <a:spcPct val="90000"/>
        </a:lnSpc>
        <a:spcBef>
          <a:spcPts val="1532"/>
        </a:spcBef>
        <a:buFont typeface="Arial" panose="020B0604020202020204" pitchFamily="34" charset="0"/>
        <a:buChar char="•"/>
        <a:defRPr sz="6129" b="0" i="0" kern="1200">
          <a:solidFill>
            <a:schemeClr val="bg1">
              <a:lumMod val="65000"/>
              <a:lumOff val="35000"/>
            </a:schemeClr>
          </a:solidFill>
          <a:latin typeface="Arial" charset="0"/>
          <a:ea typeface="+mn-ea"/>
          <a:cs typeface="+mn-cs"/>
        </a:defRPr>
      </a:lvl3pPr>
      <a:lvl4pPr marL="4903898" indent="-700557" algn="l" defTabSz="2802227" rtl="0" eaLnBrk="1" latinLnBrk="0" hangingPunct="1">
        <a:lnSpc>
          <a:spcPct val="90000"/>
        </a:lnSpc>
        <a:spcBef>
          <a:spcPts val="1532"/>
        </a:spcBef>
        <a:buFont typeface="Arial" panose="020B0604020202020204" pitchFamily="34" charset="0"/>
        <a:buChar char="•"/>
        <a:defRPr sz="5516" b="0" i="0" kern="1200">
          <a:solidFill>
            <a:schemeClr val="bg1">
              <a:lumMod val="65000"/>
              <a:lumOff val="35000"/>
            </a:schemeClr>
          </a:solidFill>
          <a:latin typeface="Arial" charset="0"/>
          <a:ea typeface="+mn-ea"/>
          <a:cs typeface="+mn-cs"/>
        </a:defRPr>
      </a:lvl4pPr>
      <a:lvl5pPr marL="6305012" indent="-700557" algn="l" defTabSz="2802227" rtl="0" eaLnBrk="1" latinLnBrk="0" hangingPunct="1">
        <a:lnSpc>
          <a:spcPct val="90000"/>
        </a:lnSpc>
        <a:spcBef>
          <a:spcPts val="1532"/>
        </a:spcBef>
        <a:buFont typeface="Arial" panose="020B0604020202020204" pitchFamily="34" charset="0"/>
        <a:buChar char="•"/>
        <a:defRPr sz="5516" b="0" i="0" kern="1200">
          <a:solidFill>
            <a:schemeClr val="bg1">
              <a:lumMod val="65000"/>
              <a:lumOff val="35000"/>
            </a:schemeClr>
          </a:solidFill>
          <a:latin typeface="Arial" charset="0"/>
          <a:ea typeface="+mn-ea"/>
          <a:cs typeface="+mn-cs"/>
        </a:defRPr>
      </a:lvl5pPr>
      <a:lvl6pPr marL="7706126" indent="-700557" algn="l" defTabSz="2802227" rtl="0" eaLnBrk="1" latinLnBrk="0" hangingPunct="1">
        <a:lnSpc>
          <a:spcPct val="90000"/>
        </a:lnSpc>
        <a:spcBef>
          <a:spcPts val="1532"/>
        </a:spcBef>
        <a:buFont typeface="Arial" panose="020B0604020202020204" pitchFamily="34" charset="0"/>
        <a:buChar char="•"/>
        <a:defRPr sz="5516" kern="1200">
          <a:solidFill>
            <a:schemeClr val="tx1"/>
          </a:solidFill>
          <a:latin typeface="+mn-lt"/>
          <a:ea typeface="+mn-ea"/>
          <a:cs typeface="+mn-cs"/>
        </a:defRPr>
      </a:lvl6pPr>
      <a:lvl7pPr marL="9107239" indent="-700557" algn="l" defTabSz="2802227" rtl="0" eaLnBrk="1" latinLnBrk="0" hangingPunct="1">
        <a:lnSpc>
          <a:spcPct val="90000"/>
        </a:lnSpc>
        <a:spcBef>
          <a:spcPts val="1532"/>
        </a:spcBef>
        <a:buFont typeface="Arial" panose="020B0604020202020204" pitchFamily="34" charset="0"/>
        <a:buChar char="•"/>
        <a:defRPr sz="5516" kern="1200">
          <a:solidFill>
            <a:schemeClr val="tx1"/>
          </a:solidFill>
          <a:latin typeface="+mn-lt"/>
          <a:ea typeface="+mn-ea"/>
          <a:cs typeface="+mn-cs"/>
        </a:defRPr>
      </a:lvl7pPr>
      <a:lvl8pPr marL="10508353" indent="-700557" algn="l" defTabSz="2802227" rtl="0" eaLnBrk="1" latinLnBrk="0" hangingPunct="1">
        <a:lnSpc>
          <a:spcPct val="90000"/>
        </a:lnSpc>
        <a:spcBef>
          <a:spcPts val="1532"/>
        </a:spcBef>
        <a:buFont typeface="Arial" panose="020B0604020202020204" pitchFamily="34" charset="0"/>
        <a:buChar char="•"/>
        <a:defRPr sz="5516" kern="1200">
          <a:solidFill>
            <a:schemeClr val="tx1"/>
          </a:solidFill>
          <a:latin typeface="+mn-lt"/>
          <a:ea typeface="+mn-ea"/>
          <a:cs typeface="+mn-cs"/>
        </a:defRPr>
      </a:lvl8pPr>
      <a:lvl9pPr marL="11909468" indent="-700557" algn="l" defTabSz="2802227" rtl="0" eaLnBrk="1" latinLnBrk="0" hangingPunct="1">
        <a:lnSpc>
          <a:spcPct val="90000"/>
        </a:lnSpc>
        <a:spcBef>
          <a:spcPts val="1532"/>
        </a:spcBef>
        <a:buFont typeface="Arial" panose="020B0604020202020204" pitchFamily="34" charset="0"/>
        <a:buChar char="•"/>
        <a:defRPr sz="55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02227" rtl="0" eaLnBrk="1" latinLnBrk="0" hangingPunct="1">
        <a:defRPr sz="5516" kern="1200">
          <a:solidFill>
            <a:schemeClr val="tx1"/>
          </a:solidFill>
          <a:latin typeface="+mn-lt"/>
          <a:ea typeface="+mn-ea"/>
          <a:cs typeface="+mn-cs"/>
        </a:defRPr>
      </a:lvl1pPr>
      <a:lvl2pPr marL="1401114" algn="l" defTabSz="2802227" rtl="0" eaLnBrk="1" latinLnBrk="0" hangingPunct="1">
        <a:defRPr sz="5516" kern="1200">
          <a:solidFill>
            <a:schemeClr val="tx1"/>
          </a:solidFill>
          <a:latin typeface="+mn-lt"/>
          <a:ea typeface="+mn-ea"/>
          <a:cs typeface="+mn-cs"/>
        </a:defRPr>
      </a:lvl2pPr>
      <a:lvl3pPr marL="2802227" algn="l" defTabSz="2802227" rtl="0" eaLnBrk="1" latinLnBrk="0" hangingPunct="1">
        <a:defRPr sz="5516" kern="1200">
          <a:solidFill>
            <a:schemeClr val="tx1"/>
          </a:solidFill>
          <a:latin typeface="+mn-lt"/>
          <a:ea typeface="+mn-ea"/>
          <a:cs typeface="+mn-cs"/>
        </a:defRPr>
      </a:lvl3pPr>
      <a:lvl4pPr marL="4203342" algn="l" defTabSz="2802227" rtl="0" eaLnBrk="1" latinLnBrk="0" hangingPunct="1">
        <a:defRPr sz="5516" kern="1200">
          <a:solidFill>
            <a:schemeClr val="tx1"/>
          </a:solidFill>
          <a:latin typeface="+mn-lt"/>
          <a:ea typeface="+mn-ea"/>
          <a:cs typeface="+mn-cs"/>
        </a:defRPr>
      </a:lvl4pPr>
      <a:lvl5pPr marL="5604455" algn="l" defTabSz="2802227" rtl="0" eaLnBrk="1" latinLnBrk="0" hangingPunct="1">
        <a:defRPr sz="5516" kern="1200">
          <a:solidFill>
            <a:schemeClr val="tx1"/>
          </a:solidFill>
          <a:latin typeface="+mn-lt"/>
          <a:ea typeface="+mn-ea"/>
          <a:cs typeface="+mn-cs"/>
        </a:defRPr>
      </a:lvl5pPr>
      <a:lvl6pPr marL="7005569" algn="l" defTabSz="2802227" rtl="0" eaLnBrk="1" latinLnBrk="0" hangingPunct="1">
        <a:defRPr sz="5516" kern="1200">
          <a:solidFill>
            <a:schemeClr val="tx1"/>
          </a:solidFill>
          <a:latin typeface="+mn-lt"/>
          <a:ea typeface="+mn-ea"/>
          <a:cs typeface="+mn-cs"/>
        </a:defRPr>
      </a:lvl6pPr>
      <a:lvl7pPr marL="8406682" algn="l" defTabSz="2802227" rtl="0" eaLnBrk="1" latinLnBrk="0" hangingPunct="1">
        <a:defRPr sz="5516" kern="1200">
          <a:solidFill>
            <a:schemeClr val="tx1"/>
          </a:solidFill>
          <a:latin typeface="+mn-lt"/>
          <a:ea typeface="+mn-ea"/>
          <a:cs typeface="+mn-cs"/>
        </a:defRPr>
      </a:lvl7pPr>
      <a:lvl8pPr marL="9807797" algn="l" defTabSz="2802227" rtl="0" eaLnBrk="1" latinLnBrk="0" hangingPunct="1">
        <a:defRPr sz="5516" kern="1200">
          <a:solidFill>
            <a:schemeClr val="tx1"/>
          </a:solidFill>
          <a:latin typeface="+mn-lt"/>
          <a:ea typeface="+mn-ea"/>
          <a:cs typeface="+mn-cs"/>
        </a:defRPr>
      </a:lvl8pPr>
      <a:lvl9pPr marL="11208910" algn="l" defTabSz="2802227" rtl="0" eaLnBrk="1" latinLnBrk="0" hangingPunct="1">
        <a:defRPr sz="55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Relationship Id="rId6" Type="http://schemas.openxmlformats.org/officeDocument/2006/relationships/slide" Target="slide3.xml"/><Relationship Id="rId5" Type="http://schemas.openxmlformats.org/officeDocument/2006/relationships/slide" Target="slide5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2536692A-AF98-4633-B535-B19F2CE49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This slide/poster size is 41x23</a:t>
            </a:r>
          </a:p>
          <a:p>
            <a:r>
              <a:rPr lang="en-US" sz="4800" dirty="0"/>
              <a:t>Minimum font: 28pt (this may seem large, but at this poster size it’s not)</a:t>
            </a:r>
          </a:p>
          <a:p>
            <a:r>
              <a:rPr lang="en-US" sz="4800" dirty="0"/>
              <a:t>Recommended font Types: Calibri, Arial, Times New Roman</a:t>
            </a:r>
          </a:p>
          <a:p>
            <a:r>
              <a:rPr lang="en-US" sz="4800" dirty="0"/>
              <a:t>Multiple pages can be used. Multiple page allows adequate spacing for adding more content, images, graphs and videos</a:t>
            </a:r>
          </a:p>
          <a:p>
            <a:r>
              <a:rPr lang="en-US" sz="4800" dirty="0"/>
              <a:t>This is only a template. All content may be modified</a:t>
            </a:r>
          </a:p>
          <a:p>
            <a:r>
              <a:rPr lang="en-US" sz="4800" dirty="0"/>
              <a:t>If you are creating your e-poster on a PC, please make sure to save your formulas as an image and embed it into your presentation or they will change on our Macs.</a:t>
            </a:r>
          </a:p>
          <a:p>
            <a:r>
              <a:rPr lang="en-US" sz="4800" dirty="0"/>
              <a:t>If you are using word documents, please save them as PDFs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8416089D-911C-43B1-B3CD-3B367C1DA1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55F2130-016D-4948-9435-EB695F1C5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8680E67D-1F50-47FA-8E95-8D51820634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7C3FDC1-F14F-4BDC-91AB-EFE5209B516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1815088" y="806450"/>
            <a:ext cx="5029200" cy="2393950"/>
          </a:xfrm>
        </p:spPr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1098012" y="5365958"/>
            <a:ext cx="6942225" cy="122100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52642"/>
            <a:r>
              <a:rPr lang="en-US" sz="6595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Abstract</a:t>
            </a:r>
            <a:endParaRPr lang="en-US" sz="5396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1098012" y="7466183"/>
            <a:ext cx="6942225" cy="122100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52642"/>
            <a:r>
              <a:rPr lang="en-US" sz="6595" dirty="0">
                <a:solidFill>
                  <a:prstClr val="white">
                    <a:lumMod val="75000"/>
                  </a:prstClr>
                </a:solidFill>
                <a:latin typeface="Arial" charset="0"/>
                <a:ea typeface="Arial" charset="0"/>
                <a:cs typeface="Arial" charset="0"/>
              </a:rPr>
              <a:t>Introduction</a:t>
            </a:r>
            <a:endParaRPr lang="en-US" sz="5396" dirty="0">
              <a:solidFill>
                <a:prstClr val="white">
                  <a:lumMod val="75000"/>
                </a:prst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Rounded Rectangle 18">
            <a:hlinkClick r:id="rId5" action="ppaction://hlinksldjump"/>
          </p:cNvPr>
          <p:cNvSpPr/>
          <p:nvPr/>
        </p:nvSpPr>
        <p:spPr>
          <a:xfrm>
            <a:off x="1098013" y="13693175"/>
            <a:ext cx="6942225" cy="122100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52642"/>
            <a:r>
              <a:rPr lang="en-US" sz="6595" dirty="0">
                <a:solidFill>
                  <a:prstClr val="white">
                    <a:lumMod val="75000"/>
                  </a:prstClr>
                </a:solidFill>
                <a:latin typeface="Arial" charset="0"/>
                <a:ea typeface="Arial" charset="0"/>
                <a:cs typeface="Arial" charset="0"/>
              </a:rPr>
              <a:t>Conclusions</a:t>
            </a:r>
            <a:endParaRPr lang="en-US" sz="5396" dirty="0">
              <a:solidFill>
                <a:prstClr val="white">
                  <a:lumMod val="75000"/>
                </a:prst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Rounded Rectangle 19">
            <a:hlinkClick r:id="rId6" action="ppaction://hlinksldjump"/>
          </p:cNvPr>
          <p:cNvSpPr/>
          <p:nvPr/>
        </p:nvSpPr>
        <p:spPr>
          <a:xfrm>
            <a:off x="1098012" y="9497042"/>
            <a:ext cx="6942225" cy="122100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52642"/>
            <a:r>
              <a:rPr lang="en-US" sz="6595" dirty="0">
                <a:solidFill>
                  <a:prstClr val="white">
                    <a:lumMod val="75000"/>
                  </a:prstClr>
                </a:solidFill>
                <a:latin typeface="Arial" charset="0"/>
                <a:ea typeface="Arial" charset="0"/>
                <a:cs typeface="Arial" charset="0"/>
              </a:rPr>
              <a:t>Methods</a:t>
            </a:r>
            <a:endParaRPr lang="en-US" sz="5396" dirty="0">
              <a:solidFill>
                <a:prstClr val="white">
                  <a:lumMod val="75000"/>
                </a:prst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ounded Rectangle 20">
            <a:hlinkClick r:id="rId7" action="ppaction://hlinksldjump"/>
          </p:cNvPr>
          <p:cNvSpPr/>
          <p:nvPr/>
        </p:nvSpPr>
        <p:spPr>
          <a:xfrm>
            <a:off x="1098013" y="11595109"/>
            <a:ext cx="6942225" cy="122100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52642"/>
            <a:r>
              <a:rPr lang="en-US" sz="6595" dirty="0">
                <a:solidFill>
                  <a:prstClr val="white">
                    <a:lumMod val="75000"/>
                  </a:prstClr>
                </a:solidFill>
                <a:latin typeface="Arial" charset="0"/>
                <a:ea typeface="Arial" charset="0"/>
                <a:cs typeface="Arial" charset="0"/>
              </a:rPr>
              <a:t>Results</a:t>
            </a:r>
            <a:endParaRPr lang="en-US" sz="5396" dirty="0">
              <a:solidFill>
                <a:prstClr val="white">
                  <a:lumMod val="75000"/>
                </a:prst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Rounded Rectangle 21">
            <a:hlinkClick r:id="rId5" action="ppaction://hlinksldjump"/>
          </p:cNvPr>
          <p:cNvSpPr/>
          <p:nvPr/>
        </p:nvSpPr>
        <p:spPr>
          <a:xfrm>
            <a:off x="1098014" y="15791243"/>
            <a:ext cx="6942225" cy="122100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52642"/>
            <a:r>
              <a:rPr lang="en-US" sz="6595" dirty="0">
                <a:solidFill>
                  <a:prstClr val="white">
                    <a:lumMod val="75000"/>
                  </a:prstClr>
                </a:solidFill>
                <a:latin typeface="Arial" charset="0"/>
                <a:ea typeface="Arial" charset="0"/>
                <a:cs typeface="Arial" charset="0"/>
              </a:rPr>
              <a:t>References</a:t>
            </a:r>
            <a:endParaRPr lang="en-US" sz="5396" dirty="0">
              <a:solidFill>
                <a:prstClr val="white">
                  <a:lumMod val="75000"/>
                </a:prst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8015" y="18275227"/>
            <a:ext cx="6942225" cy="1566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Click Headings Above to View Content</a:t>
            </a:r>
          </a:p>
        </p:txBody>
      </p:sp>
      <p:sp>
        <p:nvSpPr>
          <p:cNvPr id="14" name="Rectangle 13">
            <a:hlinkClick r:id="" action="ppaction://hlinkshowjump?jump=endshow"/>
            <a:extLst>
              <a:ext uri="{FF2B5EF4-FFF2-40B4-BE49-F238E27FC236}">
                <a16:creationId xmlns:a16="http://schemas.microsoft.com/office/drawing/2014/main" id="{C32E2B93-3B49-404F-BEE4-5F22886467E0}"/>
              </a:ext>
            </a:extLst>
          </p:cNvPr>
          <p:cNvSpPr/>
          <p:nvPr/>
        </p:nvSpPr>
        <p:spPr>
          <a:xfrm>
            <a:off x="32485807" y="3492065"/>
            <a:ext cx="3687762" cy="1556185"/>
          </a:xfrm>
          <a:prstGeom prst="rect">
            <a:avLst/>
          </a:prstGeom>
          <a:solidFill>
            <a:srgbClr val="0A1F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TAP TO RETURN TO KIOSK MENU</a:t>
            </a:r>
          </a:p>
        </p:txBody>
      </p:sp>
    </p:spTree>
    <p:extLst>
      <p:ext uri="{BB962C8B-B14F-4D97-AF65-F5344CB8AC3E}">
        <p14:creationId xmlns:p14="http://schemas.microsoft.com/office/powerpoint/2010/main" val="154897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830A34-F6E3-4283-A26F-1A3F85F4E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B3073B-95DB-419E-9429-DE9311E3CF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BEB4391-2644-473A-A88D-9B7701D8400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6583E3-27EB-4688-9660-C834F0813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8D2C0C6-89EB-41B8-9E62-3E40673667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62E5F9B8-627E-4739-962F-AF0A8432232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43B6DDA-83C5-4F1D-AEBD-DFCE2662C3F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1FE7E54-60A8-4EDF-AB52-A6A6A521E84B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pic>
        <p:nvPicPr>
          <p:cNvPr id="26" name="Content Placeholder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849" y="273845"/>
            <a:ext cx="6981557" cy="4817276"/>
          </a:xfrm>
          <a:prstGeom prst="rect">
            <a:avLst/>
          </a:prstGeom>
          <a:ln>
            <a:noFill/>
          </a:ln>
        </p:spPr>
      </p:pic>
      <p:sp>
        <p:nvSpPr>
          <p:cNvPr id="30" name="Action Button: Home 21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E9177261-502D-498F-8966-EBBA6DCE47DD}"/>
              </a:ext>
            </a:extLst>
          </p:cNvPr>
          <p:cNvSpPr/>
          <p:nvPr/>
        </p:nvSpPr>
        <p:spPr>
          <a:xfrm>
            <a:off x="5283200" y="18371761"/>
            <a:ext cx="1828800" cy="1828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74" tIns="3017520" rIns="91374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552642"/>
            <a:r>
              <a:rPr lang="en-US" sz="3600" dirty="0">
                <a:solidFill>
                  <a:prstClr val="white"/>
                </a:solidFill>
                <a:latin typeface="Arial" charset="0"/>
              </a:rPr>
              <a:t>Home</a:t>
            </a:r>
          </a:p>
        </p:txBody>
      </p:sp>
      <p:sp>
        <p:nvSpPr>
          <p:cNvPr id="31" name="Action Button: Back or Previous 1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37C187A5-4662-49EA-B8B0-B66EB8206AD1}"/>
              </a:ext>
            </a:extLst>
          </p:cNvPr>
          <p:cNvSpPr/>
          <p:nvPr/>
        </p:nvSpPr>
        <p:spPr>
          <a:xfrm>
            <a:off x="1265928" y="18318744"/>
            <a:ext cx="1828800" cy="1828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017520" bIns="0" rtlCol="0" anchor="ctr"/>
          <a:lstStyle/>
          <a:p>
            <a:pPr algn="ctr"/>
            <a:r>
              <a:rPr lang="en-US" sz="3600" dirty="0"/>
              <a:t>Previous</a:t>
            </a:r>
            <a:endParaRPr lang="en-US" sz="4400" dirty="0"/>
          </a:p>
        </p:txBody>
      </p:sp>
      <p:sp>
        <p:nvSpPr>
          <p:cNvPr id="32" name="Action Button: Forward or Next 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4A214206-839C-4189-8609-007E4DE076AD}"/>
              </a:ext>
            </a:extLst>
          </p:cNvPr>
          <p:cNvSpPr/>
          <p:nvPr/>
        </p:nvSpPr>
        <p:spPr>
          <a:xfrm>
            <a:off x="3286544" y="18318744"/>
            <a:ext cx="1828800" cy="1828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017520" bIns="0" rtlCol="0" anchor="ctr"/>
          <a:lstStyle/>
          <a:p>
            <a:pPr algn="ctr"/>
            <a:r>
              <a:rPr lang="en-US" sz="3600" dirty="0"/>
              <a:t>Next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9800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AA405B-9FEC-4172-8B2C-4E13C5A980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METHOD 1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2BB4238-26FE-4114-89A7-3EC86F332185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6D5736-5B49-4054-93BA-0B39B5F8DF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METHOD 2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5ACB4C2-01D0-4B98-A024-4A1EA54843DF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FD332C-A020-490A-A1DE-2BB499E3DA6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METHOD 3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1AF03A7-817E-45ED-92DF-12A47F3AF69C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32F81D-CC72-4577-B5B3-78AF7B340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AF5CF72-155D-4E2C-9E2B-074FCC20977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97377E1-116E-4591-8E72-E2E6013D903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pic>
        <p:nvPicPr>
          <p:cNvPr id="23" name="Content Placeholder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854" y="273845"/>
            <a:ext cx="6986511" cy="4820694"/>
          </a:xfrm>
          <a:prstGeom prst="rect">
            <a:avLst/>
          </a:prstGeom>
          <a:ln>
            <a:noFill/>
          </a:ln>
        </p:spPr>
      </p:pic>
      <p:sp>
        <p:nvSpPr>
          <p:cNvPr id="29" name="Action Button: Home 21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7ABA87E5-3356-47E1-9521-DDE8D43104F3}"/>
              </a:ext>
            </a:extLst>
          </p:cNvPr>
          <p:cNvSpPr/>
          <p:nvPr/>
        </p:nvSpPr>
        <p:spPr>
          <a:xfrm>
            <a:off x="5283200" y="18371761"/>
            <a:ext cx="1828800" cy="1828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74" tIns="3017520" rIns="91374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552642"/>
            <a:r>
              <a:rPr lang="en-US" sz="3600" dirty="0">
                <a:solidFill>
                  <a:prstClr val="white"/>
                </a:solidFill>
                <a:latin typeface="Arial" charset="0"/>
              </a:rPr>
              <a:t>Home</a:t>
            </a:r>
          </a:p>
        </p:txBody>
      </p:sp>
      <p:sp>
        <p:nvSpPr>
          <p:cNvPr id="30" name="Action Button: Back or Previous 1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BA5E2E92-877D-41C4-A612-9861E4BA3431}"/>
              </a:ext>
            </a:extLst>
          </p:cNvPr>
          <p:cNvSpPr/>
          <p:nvPr/>
        </p:nvSpPr>
        <p:spPr>
          <a:xfrm>
            <a:off x="1265928" y="18318744"/>
            <a:ext cx="1828800" cy="1828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017520" bIns="0" rtlCol="0" anchor="ctr"/>
          <a:lstStyle/>
          <a:p>
            <a:pPr algn="ctr"/>
            <a:r>
              <a:rPr lang="en-US" sz="3600" dirty="0"/>
              <a:t>Previous</a:t>
            </a:r>
            <a:endParaRPr lang="en-US" sz="4400" dirty="0"/>
          </a:p>
        </p:txBody>
      </p:sp>
      <p:sp>
        <p:nvSpPr>
          <p:cNvPr id="31" name="Action Button: Forward or Next 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CBBFC65-7EFC-485C-9192-F9250A218F61}"/>
              </a:ext>
            </a:extLst>
          </p:cNvPr>
          <p:cNvSpPr/>
          <p:nvPr/>
        </p:nvSpPr>
        <p:spPr>
          <a:xfrm>
            <a:off x="3286544" y="18318744"/>
            <a:ext cx="1828800" cy="1828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017520" bIns="0" rtlCol="0" anchor="ctr"/>
          <a:lstStyle/>
          <a:p>
            <a:pPr algn="ctr"/>
            <a:r>
              <a:rPr lang="en-US" sz="3600" dirty="0"/>
              <a:t>Next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2283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EE78C-5D27-4030-8A48-36D5BE4527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RESULTS 1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B715448-E2F8-42BB-A186-BEA7E26E4689}"/>
              </a:ext>
            </a:extLst>
          </p:cNvPr>
          <p:cNvSpPr>
            <a:spLocks noGrp="1"/>
          </p:cNvSpPr>
          <p:nvPr>
            <p:ph type="pic" idx="15"/>
          </p:nvPr>
        </p:nvSpPr>
        <p:spPr/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BB3A682-EBAF-4EE8-8E9C-6AC2E69F3065}"/>
              </a:ext>
            </a:extLst>
          </p:cNvPr>
          <p:cNvSpPr>
            <a:spLocks noGrp="1"/>
          </p:cNvSpPr>
          <p:nvPr>
            <p:ph type="body" sz="half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6F3732-B3DE-4798-9D6B-92520C6B32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RESULTS 2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6B7C66C-BAFE-4245-8969-77C288826FB7}"/>
              </a:ext>
            </a:extLst>
          </p:cNvPr>
          <p:cNvSpPr>
            <a:spLocks noGrp="1"/>
          </p:cNvSpPr>
          <p:nvPr>
            <p:ph type="pic" idx="21"/>
          </p:nvPr>
        </p:nvSpPr>
        <p:spPr/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F4B4FAA-34FE-4C2E-B5E2-9FD1161730BE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51A00E-3353-45CF-B950-E1962DB95DE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RESULTS 3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A28820C6-F4BB-4174-A0C5-F7D4EFCEECA1}"/>
              </a:ext>
            </a:extLst>
          </p:cNvPr>
          <p:cNvSpPr>
            <a:spLocks noGrp="1"/>
          </p:cNvSpPr>
          <p:nvPr>
            <p:ph type="pic" idx="22"/>
          </p:nvPr>
        </p:nvSpPr>
        <p:spPr/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435746C-9A59-451D-AE9A-E72876DAF569}"/>
              </a:ext>
            </a:extLst>
          </p:cNvPr>
          <p:cNvSpPr>
            <a:spLocks noGrp="1"/>
          </p:cNvSpPr>
          <p:nvPr>
            <p:ph type="body" sz="half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2AA11B-F7A6-43A3-A90F-BF75E11A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02EE142-2287-4C49-AC81-70706B384EA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B80A936-D7C7-449B-A8AE-3ACE0FC3B82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pic>
        <p:nvPicPr>
          <p:cNvPr id="25" name="Content Placeholder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849" y="273845"/>
            <a:ext cx="6981557" cy="4817276"/>
          </a:xfrm>
          <a:prstGeom prst="rect">
            <a:avLst/>
          </a:prstGeom>
          <a:ln>
            <a:noFill/>
          </a:ln>
        </p:spPr>
      </p:pic>
      <p:sp>
        <p:nvSpPr>
          <p:cNvPr id="35" name="Action Button: Home 21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CBC51F3E-7DCD-4CB5-959A-965B73270155}"/>
              </a:ext>
            </a:extLst>
          </p:cNvPr>
          <p:cNvSpPr/>
          <p:nvPr/>
        </p:nvSpPr>
        <p:spPr>
          <a:xfrm>
            <a:off x="5283200" y="18371761"/>
            <a:ext cx="1828800" cy="1828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74" tIns="3017520" rIns="91374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552642"/>
            <a:r>
              <a:rPr lang="en-US" sz="3600" dirty="0">
                <a:solidFill>
                  <a:prstClr val="white"/>
                </a:solidFill>
                <a:latin typeface="Arial" charset="0"/>
              </a:rPr>
              <a:t>Home</a:t>
            </a:r>
          </a:p>
        </p:txBody>
      </p:sp>
      <p:sp>
        <p:nvSpPr>
          <p:cNvPr id="36" name="Action Button: Back or Previous 1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779DDC37-0B69-49E5-82CE-4D21237E6091}"/>
              </a:ext>
            </a:extLst>
          </p:cNvPr>
          <p:cNvSpPr/>
          <p:nvPr/>
        </p:nvSpPr>
        <p:spPr>
          <a:xfrm>
            <a:off x="1265928" y="18318744"/>
            <a:ext cx="1828800" cy="1828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017520" bIns="0" rtlCol="0" anchor="ctr"/>
          <a:lstStyle/>
          <a:p>
            <a:pPr algn="ctr"/>
            <a:r>
              <a:rPr lang="en-US" sz="3600" dirty="0"/>
              <a:t>Previous</a:t>
            </a:r>
            <a:endParaRPr lang="en-US" sz="4400" dirty="0"/>
          </a:p>
        </p:txBody>
      </p:sp>
      <p:sp>
        <p:nvSpPr>
          <p:cNvPr id="37" name="Action Button: Forward or Next 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44C03906-AF09-4A6B-9720-6024088F8FEE}"/>
              </a:ext>
            </a:extLst>
          </p:cNvPr>
          <p:cNvSpPr/>
          <p:nvPr/>
        </p:nvSpPr>
        <p:spPr>
          <a:xfrm>
            <a:off x="3286544" y="18318744"/>
            <a:ext cx="1828800" cy="1828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017520" bIns="0" rtlCol="0" anchor="ctr"/>
          <a:lstStyle/>
          <a:p>
            <a:pPr algn="ctr"/>
            <a:r>
              <a:rPr lang="en-US" sz="3600" dirty="0"/>
              <a:t>Next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2755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567A9AD7-1B3D-40AF-81F7-EBB145CE3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161B96E-61E1-451A-AD75-67ABDC856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8AA03F9C-608F-4684-A5FE-DFC9DFCD8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9936609-61CE-42A6-B227-C9897557514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B1A256F9-7D7A-42EE-A656-C336D8FE8D0A}"/>
              </a:ext>
            </a:extLst>
          </p:cNvPr>
          <p:cNvSpPr>
            <a:spLocks noGrp="1"/>
          </p:cNvSpPr>
          <p:nvPr>
            <p:ph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2552226-E211-4EEE-B0F2-C91B86FF019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D6F8B111-5BC5-4821-B8C4-E664560591E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1815088" y="806450"/>
            <a:ext cx="5029200" cy="4241800"/>
          </a:xfrm>
        </p:spPr>
      </p:sp>
      <p:pic>
        <p:nvPicPr>
          <p:cNvPr id="16" name="Content Placeholder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849" y="273845"/>
            <a:ext cx="6981557" cy="4817276"/>
          </a:xfrm>
          <a:prstGeom prst="rect">
            <a:avLst/>
          </a:prstGeom>
          <a:ln>
            <a:noFill/>
          </a:ln>
        </p:spPr>
      </p:pic>
      <p:sp>
        <p:nvSpPr>
          <p:cNvPr id="32" name="Action Button: Home 21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F42D5298-3D35-469E-B744-A896106DDBC9}"/>
              </a:ext>
            </a:extLst>
          </p:cNvPr>
          <p:cNvSpPr/>
          <p:nvPr/>
        </p:nvSpPr>
        <p:spPr>
          <a:xfrm>
            <a:off x="5283200" y="18371761"/>
            <a:ext cx="1828800" cy="1828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74" tIns="3017520" rIns="91374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552642"/>
            <a:r>
              <a:rPr lang="en-US" sz="3600" dirty="0">
                <a:solidFill>
                  <a:prstClr val="white"/>
                </a:solidFill>
                <a:latin typeface="Arial" charset="0"/>
              </a:rPr>
              <a:t>Home</a:t>
            </a:r>
          </a:p>
        </p:txBody>
      </p:sp>
      <p:sp>
        <p:nvSpPr>
          <p:cNvPr id="33" name="Action Button: Back or Previous 1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EBA5B35D-721A-467D-AE6F-2C9B30482EB5}"/>
              </a:ext>
            </a:extLst>
          </p:cNvPr>
          <p:cNvSpPr/>
          <p:nvPr/>
        </p:nvSpPr>
        <p:spPr>
          <a:xfrm>
            <a:off x="1265928" y="18318744"/>
            <a:ext cx="1828800" cy="1828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017520" bIns="0" rtlCol="0" anchor="ctr"/>
          <a:lstStyle/>
          <a:p>
            <a:pPr algn="ctr"/>
            <a:r>
              <a:rPr lang="en-US" sz="3600" dirty="0"/>
              <a:t>Previous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51197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1_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E84EEEE-2976-4A2E-A4F2-B685DB286BB1}" vid="{67E87DE1-444F-42E1-908F-CE1A62BE53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1_Depth</Template>
  <TotalTime>3</TotalTime>
  <Words>161</Words>
  <Application>Microsoft Macintosh PowerPoint</Application>
  <PresentationFormat>Custom</PresentationFormat>
  <Paragraphs>38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Corbel</vt:lpstr>
      <vt:lpstr>1_Depth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2019-03-04T17:29:40Z</dcterms:created>
  <dcterms:modified xsi:type="dcterms:W3CDTF">2019-03-04T17:33:14Z</dcterms:modified>
</cp:coreProperties>
</file>