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5"/>
  </p:notesMasterIdLst>
  <p:sldIdLst>
    <p:sldId id="267" r:id="rId2"/>
    <p:sldId id="265" r:id="rId3"/>
    <p:sldId id="266" r:id="rId4"/>
  </p:sldIdLst>
  <p:sldSz cx="37490400" cy="21031200"/>
  <p:notesSz cx="7772400" cy="100584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102581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12904" algn="l" defTabSz="102581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25813" algn="l" defTabSz="102581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538720" algn="l" defTabSz="102581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051658" algn="l" defTabSz="102581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564570" algn="l" defTabSz="102581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077474" algn="l" defTabSz="102581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590382" algn="l" defTabSz="102581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103286" algn="l" defTabSz="102581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24">
          <p15:clr>
            <a:srgbClr val="A4A3A4"/>
          </p15:clr>
        </p15:guide>
        <p15:guide id="2" pos="118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A2BF"/>
    <a:srgbClr val="A6DDEA"/>
    <a:srgbClr val="D3EEF5"/>
    <a:srgbClr val="AD1F92"/>
    <a:srgbClr val="FF3399"/>
    <a:srgbClr val="C3C3EA"/>
    <a:srgbClr val="302E40"/>
    <a:srgbClr val="C0B8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9" autoAdjust="0"/>
    <p:restoredTop sz="86429"/>
  </p:normalViewPr>
  <p:slideViewPr>
    <p:cSldViewPr>
      <p:cViewPr varScale="1">
        <p:scale>
          <a:sx n="29" d="100"/>
          <a:sy n="29" d="100"/>
        </p:scale>
        <p:origin x="1248" y="304"/>
      </p:cViewPr>
      <p:guideLst>
        <p:guide orient="horz" pos="6624"/>
        <p:guide pos="118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9A1A9-5583-FC45-AC93-6F440A88C802}" type="datetimeFigureOut">
              <a:rPr lang="en-US" smtClean="0"/>
              <a:t>3/4/19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0425" y="1257300"/>
            <a:ext cx="605155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9368C-97DF-0944-B779-284C77969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69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89368C-97DF-0944-B779-284C77969D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99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89368C-97DF-0944-B779-284C77969D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218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89368C-97DF-0944-B779-284C77969D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987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297985" y="608472"/>
            <a:ext cx="26056339" cy="2674043"/>
          </a:xfrm>
          <a:prstGeom prst="rect">
            <a:avLst/>
          </a:prstGeom>
        </p:spPr>
        <p:txBody>
          <a:bodyPr vert="horz" lIns="102669" tIns="51334" rIns="102669" bIns="51334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D8309E8-6E81-457F-A070-215AAAB1EB2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2812038" y="608013"/>
            <a:ext cx="4373562" cy="33543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insert 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Placeholder 1"/>
          <p:cNvSpPr>
            <a:spLocks noGrp="1"/>
          </p:cNvSpPr>
          <p:nvPr>
            <p:ph type="title"/>
          </p:nvPr>
        </p:nvSpPr>
        <p:spPr>
          <a:xfrm>
            <a:off x="6297988" y="608473"/>
            <a:ext cx="26056340" cy="2674042"/>
          </a:xfrm>
          <a:prstGeom prst="rect">
            <a:avLst/>
          </a:prstGeom>
        </p:spPr>
        <p:txBody>
          <a:bodyPr vert="horz" lIns="102581" tIns="51291" rIns="102581" bIns="51291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Content Placeholder 4">
            <a:extLst>
              <a:ext uri="{FF2B5EF4-FFF2-40B4-BE49-F238E27FC236}">
                <a16:creationId xmlns:a16="http://schemas.microsoft.com/office/drawing/2014/main" id="{3716BECB-342C-48BD-BC11-722340118C5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42379" y="5638792"/>
            <a:ext cx="11773421" cy="14020808"/>
          </a:xfrm>
          <a:prstGeom prst="rect">
            <a:avLst/>
          </a:prstGeom>
          <a:solidFill>
            <a:schemeClr val="bg1"/>
          </a:solidFill>
        </p:spPr>
        <p:txBody>
          <a:bodyPr lIns="102669" tIns="51334" rIns="102669" bIns="51334"/>
          <a:lstStyle>
            <a:lvl1pPr marL="857250" indent="-857250">
              <a:buFont typeface="Arial" panose="020B0604020202020204" pitchFamily="34" charset="0"/>
              <a:buChar char="•"/>
              <a:defRPr>
                <a:solidFill>
                  <a:srgbClr val="002060"/>
                </a:solidFill>
              </a:defRPr>
            </a:lvl1pPr>
            <a:lvl2pPr marL="1781175" indent="-914400">
              <a:buFont typeface="Arial" panose="020B0604020202020204" pitchFamily="34" charset="0"/>
              <a:buChar char="•"/>
              <a:defRPr sz="6200">
                <a:solidFill>
                  <a:srgbClr val="002060"/>
                </a:solidFill>
              </a:defRPr>
            </a:lvl2pPr>
            <a:lvl3pPr marL="2790825" indent="-962025">
              <a:buFont typeface="Arial" panose="020B0604020202020204" pitchFamily="34" charset="0"/>
              <a:buChar char="•"/>
              <a:defRPr sz="5800">
                <a:solidFill>
                  <a:srgbClr val="002060"/>
                </a:solidFill>
                <a:latin typeface="Arial"/>
                <a:cs typeface="Arial"/>
              </a:defRPr>
            </a:lvl3pPr>
            <a:lvl4pPr marL="3657600" indent="-914400">
              <a:buFont typeface="Arial" panose="020B0604020202020204" pitchFamily="34" charset="0"/>
              <a:buChar char="•"/>
              <a:defRPr sz="5800">
                <a:solidFill>
                  <a:srgbClr val="002060"/>
                </a:solidFill>
              </a:defRPr>
            </a:lvl4pPr>
            <a:lvl5pPr marL="4619625" indent="-914400">
              <a:buFont typeface="Arial" panose="020B0604020202020204" pitchFamily="34" charset="0"/>
              <a:buChar char="•"/>
              <a:defRPr sz="55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Content Placeholder 4">
            <a:extLst>
              <a:ext uri="{FF2B5EF4-FFF2-40B4-BE49-F238E27FC236}">
                <a16:creationId xmlns:a16="http://schemas.microsoft.com/office/drawing/2014/main" id="{C957EBB6-39B1-4F4D-B06E-BD0D3444000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2858489" y="5638792"/>
            <a:ext cx="11773421" cy="6934208"/>
          </a:xfrm>
          <a:prstGeom prst="rect">
            <a:avLst/>
          </a:prstGeom>
          <a:solidFill>
            <a:schemeClr val="bg1"/>
          </a:solidFill>
        </p:spPr>
        <p:txBody>
          <a:bodyPr lIns="102669" tIns="51334" rIns="102669" bIns="51334"/>
          <a:lstStyle>
            <a:lvl1pPr marL="857250" indent="-857250">
              <a:buFont typeface="Arial" panose="020B0604020202020204" pitchFamily="34" charset="0"/>
              <a:buChar char="•"/>
              <a:defRPr>
                <a:solidFill>
                  <a:srgbClr val="002060"/>
                </a:solidFill>
              </a:defRPr>
            </a:lvl1pPr>
            <a:lvl2pPr marL="1781175" indent="-914400">
              <a:buFont typeface="Arial" panose="020B0604020202020204" pitchFamily="34" charset="0"/>
              <a:buChar char="•"/>
              <a:defRPr sz="6200">
                <a:solidFill>
                  <a:srgbClr val="002060"/>
                </a:solidFill>
              </a:defRPr>
            </a:lvl2pPr>
            <a:lvl3pPr marL="2790825" indent="-962025">
              <a:buFont typeface="Arial" panose="020B0604020202020204" pitchFamily="34" charset="0"/>
              <a:buChar char="•"/>
              <a:defRPr sz="5800">
                <a:solidFill>
                  <a:srgbClr val="002060"/>
                </a:solidFill>
                <a:latin typeface="Arial"/>
                <a:cs typeface="Arial"/>
              </a:defRPr>
            </a:lvl3pPr>
            <a:lvl4pPr marL="3657600" indent="-914400">
              <a:buFont typeface="Arial" panose="020B0604020202020204" pitchFamily="34" charset="0"/>
              <a:buChar char="•"/>
              <a:defRPr sz="5800">
                <a:solidFill>
                  <a:srgbClr val="002060"/>
                </a:solidFill>
              </a:defRPr>
            </a:lvl4pPr>
            <a:lvl5pPr marL="4619625" indent="-914400">
              <a:buFont typeface="Arial" panose="020B0604020202020204" pitchFamily="34" charset="0"/>
              <a:buChar char="•"/>
              <a:defRPr sz="55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Content Placeholder 4">
            <a:extLst>
              <a:ext uri="{FF2B5EF4-FFF2-40B4-BE49-F238E27FC236}">
                <a16:creationId xmlns:a16="http://schemas.microsoft.com/office/drawing/2014/main" id="{7A2C6009-1DF2-4FBA-8430-E32BDBA0E8F3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25374599" y="5638792"/>
            <a:ext cx="11773421" cy="6934207"/>
          </a:xfrm>
          <a:prstGeom prst="rect">
            <a:avLst/>
          </a:prstGeom>
          <a:solidFill>
            <a:schemeClr val="bg1"/>
          </a:solidFill>
        </p:spPr>
        <p:txBody>
          <a:bodyPr lIns="102669" tIns="51334" rIns="102669" bIns="51334"/>
          <a:lstStyle>
            <a:lvl1pPr marL="857250" indent="-857250">
              <a:buFont typeface="Arial" panose="020B0604020202020204" pitchFamily="34" charset="0"/>
              <a:buChar char="•"/>
              <a:defRPr>
                <a:solidFill>
                  <a:srgbClr val="002060"/>
                </a:solidFill>
              </a:defRPr>
            </a:lvl1pPr>
            <a:lvl2pPr marL="1781175" indent="-914400">
              <a:buFont typeface="Arial" panose="020B0604020202020204" pitchFamily="34" charset="0"/>
              <a:buChar char="•"/>
              <a:defRPr sz="6200">
                <a:solidFill>
                  <a:srgbClr val="002060"/>
                </a:solidFill>
              </a:defRPr>
            </a:lvl2pPr>
            <a:lvl3pPr marL="2790825" indent="-962025">
              <a:buFont typeface="Arial" panose="020B0604020202020204" pitchFamily="34" charset="0"/>
              <a:buChar char="•"/>
              <a:defRPr sz="5800">
                <a:solidFill>
                  <a:srgbClr val="002060"/>
                </a:solidFill>
                <a:latin typeface="Arial"/>
                <a:cs typeface="Arial"/>
              </a:defRPr>
            </a:lvl3pPr>
            <a:lvl4pPr marL="3657600" indent="-914400">
              <a:buFont typeface="Arial" panose="020B0604020202020204" pitchFamily="34" charset="0"/>
              <a:buChar char="•"/>
              <a:defRPr sz="5800">
                <a:solidFill>
                  <a:srgbClr val="002060"/>
                </a:solidFill>
              </a:defRPr>
            </a:lvl4pPr>
            <a:lvl5pPr marL="4619625" indent="-914400">
              <a:buFont typeface="Arial" panose="020B0604020202020204" pitchFamily="34" charset="0"/>
              <a:buChar char="•"/>
              <a:defRPr sz="55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73B58477-3164-4746-95A6-2EEFB64EAFCD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12856464" y="14001974"/>
            <a:ext cx="24317605" cy="5715011"/>
          </a:xfrm>
          <a:prstGeom prst="rect">
            <a:avLst/>
          </a:prstGeom>
          <a:solidFill>
            <a:schemeClr val="bg1"/>
          </a:solidFill>
        </p:spPr>
        <p:txBody>
          <a:bodyPr lIns="102669" tIns="51334" rIns="102669" bIns="51334"/>
          <a:lstStyle>
            <a:lvl1pPr marL="857250" indent="-857250">
              <a:buFont typeface="Arial" panose="020B0604020202020204" pitchFamily="34" charset="0"/>
              <a:buChar char="•"/>
              <a:defRPr>
                <a:solidFill>
                  <a:srgbClr val="002060"/>
                </a:solidFill>
              </a:defRPr>
            </a:lvl1pPr>
            <a:lvl2pPr marL="1781175" indent="-914400">
              <a:buFont typeface="Arial" panose="020B0604020202020204" pitchFamily="34" charset="0"/>
              <a:buChar char="•"/>
              <a:defRPr sz="6200">
                <a:solidFill>
                  <a:srgbClr val="002060"/>
                </a:solidFill>
              </a:defRPr>
            </a:lvl2pPr>
            <a:lvl3pPr marL="2790825" indent="-962025">
              <a:buFont typeface="Arial" panose="020B0604020202020204" pitchFamily="34" charset="0"/>
              <a:buChar char="•"/>
              <a:defRPr sz="5800">
                <a:solidFill>
                  <a:srgbClr val="002060"/>
                </a:solidFill>
                <a:latin typeface="Arial"/>
                <a:cs typeface="Arial"/>
              </a:defRPr>
            </a:lvl3pPr>
            <a:lvl4pPr marL="3657600" indent="-914400">
              <a:buFont typeface="Arial" panose="020B0604020202020204" pitchFamily="34" charset="0"/>
              <a:buChar char="•"/>
              <a:defRPr sz="5800">
                <a:solidFill>
                  <a:srgbClr val="002060"/>
                </a:solidFill>
              </a:defRPr>
            </a:lvl4pPr>
            <a:lvl5pPr marL="4619625" indent="-914400">
              <a:buFont typeface="Arial" panose="020B0604020202020204" pitchFamily="34" charset="0"/>
              <a:buChar char="•"/>
              <a:defRPr sz="55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B050B77C-F23A-455F-911B-2BE2124A263E}"/>
              </a:ext>
            </a:extLst>
          </p:cNvPr>
          <p:cNvSpPr txBox="1">
            <a:spLocks/>
          </p:cNvSpPr>
          <p:nvPr userDrawn="1"/>
        </p:nvSpPr>
        <p:spPr>
          <a:xfrm>
            <a:off x="342379" y="4419599"/>
            <a:ext cx="11773421" cy="1219195"/>
          </a:xfrm>
          <a:prstGeom prst="rect">
            <a:avLst/>
          </a:prstGeom>
          <a:solidFill>
            <a:srgbClr val="0D2557"/>
          </a:solidFill>
        </p:spPr>
        <p:txBody>
          <a:bodyPr vert="horz" lIns="102669" tIns="51334" rIns="102669" bIns="51334" anchor="ctr"/>
          <a:lstStyle>
            <a:lvl1pPr marL="0" indent="0" algn="ctr" defTabSz="1672026" rtl="0" eaLnBrk="1" latinLnBrk="0" hangingPunct="1">
              <a:spcBef>
                <a:spcPct val="20000"/>
              </a:spcBef>
              <a:buFont typeface="Arial"/>
              <a:buNone/>
              <a:defRPr sz="4000" u="sng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2717042" indent="-1045016" algn="l" defTabSz="1672026" rtl="0" eaLnBrk="1" latinLnBrk="0" hangingPunct="1">
              <a:spcBef>
                <a:spcPct val="20000"/>
              </a:spcBef>
              <a:buFont typeface="Arial"/>
              <a:buChar char="–"/>
              <a:defRPr sz="10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80065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852091" indent="-836013" algn="l" defTabSz="1672026" rtl="0" eaLnBrk="1" latinLnBrk="0" hangingPunct="1">
              <a:spcBef>
                <a:spcPct val="20000"/>
              </a:spcBef>
              <a:buFont typeface="Arial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4118" indent="-836013" algn="l" defTabSz="1672026" rtl="0" eaLnBrk="1" latinLnBrk="0" hangingPunct="1">
              <a:spcBef>
                <a:spcPct val="20000"/>
              </a:spcBef>
              <a:buFont typeface="Arial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96144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868170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540196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212222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877351"/>
            <a:r>
              <a:rPr lang="en-US" sz="7200" dirty="0">
                <a:latin typeface="Calibri"/>
              </a:rPr>
              <a:t>CLICK TO EDIT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0EC452E3-02ED-48B3-9395-3933E33C9F27}"/>
              </a:ext>
            </a:extLst>
          </p:cNvPr>
          <p:cNvSpPr txBox="1">
            <a:spLocks/>
          </p:cNvSpPr>
          <p:nvPr userDrawn="1"/>
        </p:nvSpPr>
        <p:spPr>
          <a:xfrm>
            <a:off x="12858489" y="4419598"/>
            <a:ext cx="11773421" cy="1219195"/>
          </a:xfrm>
          <a:prstGeom prst="rect">
            <a:avLst/>
          </a:prstGeom>
          <a:solidFill>
            <a:srgbClr val="0D2557"/>
          </a:solidFill>
        </p:spPr>
        <p:txBody>
          <a:bodyPr vert="horz" lIns="102669" tIns="51334" rIns="102669" bIns="51334" anchor="ctr"/>
          <a:lstStyle>
            <a:lvl1pPr marL="0" indent="0" algn="ctr" defTabSz="1672026" rtl="0" eaLnBrk="1" latinLnBrk="0" hangingPunct="1">
              <a:spcBef>
                <a:spcPct val="20000"/>
              </a:spcBef>
              <a:buFont typeface="Arial"/>
              <a:buNone/>
              <a:defRPr sz="4000" u="sng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2717042" indent="-1045016" algn="l" defTabSz="1672026" rtl="0" eaLnBrk="1" latinLnBrk="0" hangingPunct="1">
              <a:spcBef>
                <a:spcPct val="20000"/>
              </a:spcBef>
              <a:buFont typeface="Arial"/>
              <a:buChar char="–"/>
              <a:defRPr sz="10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80065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852091" indent="-836013" algn="l" defTabSz="1672026" rtl="0" eaLnBrk="1" latinLnBrk="0" hangingPunct="1">
              <a:spcBef>
                <a:spcPct val="20000"/>
              </a:spcBef>
              <a:buFont typeface="Arial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4118" indent="-836013" algn="l" defTabSz="1672026" rtl="0" eaLnBrk="1" latinLnBrk="0" hangingPunct="1">
              <a:spcBef>
                <a:spcPct val="20000"/>
              </a:spcBef>
              <a:buFont typeface="Arial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96144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868170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540196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212222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877351"/>
            <a:r>
              <a:rPr lang="en-US" sz="7200" dirty="0">
                <a:latin typeface="Calibri"/>
              </a:rPr>
              <a:t>CLICK TO EDIT</a:t>
            </a:r>
          </a:p>
        </p:txBody>
      </p:sp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3FB2D4C0-4477-465D-BEE5-BC09FA5D1D64}"/>
              </a:ext>
            </a:extLst>
          </p:cNvPr>
          <p:cNvSpPr txBox="1">
            <a:spLocks/>
          </p:cNvSpPr>
          <p:nvPr userDrawn="1"/>
        </p:nvSpPr>
        <p:spPr>
          <a:xfrm>
            <a:off x="25374600" y="4419598"/>
            <a:ext cx="11777472" cy="1219195"/>
          </a:xfrm>
          <a:prstGeom prst="rect">
            <a:avLst/>
          </a:prstGeom>
          <a:solidFill>
            <a:srgbClr val="0D2557"/>
          </a:solidFill>
        </p:spPr>
        <p:txBody>
          <a:bodyPr vert="horz" lIns="102669" tIns="51334" rIns="102669" bIns="51334" anchor="ctr"/>
          <a:lstStyle>
            <a:lvl1pPr marL="0" indent="0" algn="ctr" defTabSz="1672026" rtl="0" eaLnBrk="1" latinLnBrk="0" hangingPunct="1">
              <a:spcBef>
                <a:spcPct val="20000"/>
              </a:spcBef>
              <a:buFont typeface="Arial"/>
              <a:buNone/>
              <a:defRPr sz="4000" u="sng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2717042" indent="-1045016" algn="l" defTabSz="1672026" rtl="0" eaLnBrk="1" latinLnBrk="0" hangingPunct="1">
              <a:spcBef>
                <a:spcPct val="20000"/>
              </a:spcBef>
              <a:buFont typeface="Arial"/>
              <a:buChar char="–"/>
              <a:defRPr sz="10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80065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852091" indent="-836013" algn="l" defTabSz="1672026" rtl="0" eaLnBrk="1" latinLnBrk="0" hangingPunct="1">
              <a:spcBef>
                <a:spcPct val="20000"/>
              </a:spcBef>
              <a:buFont typeface="Arial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4118" indent="-836013" algn="l" defTabSz="1672026" rtl="0" eaLnBrk="1" latinLnBrk="0" hangingPunct="1">
              <a:spcBef>
                <a:spcPct val="20000"/>
              </a:spcBef>
              <a:buFont typeface="Arial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96144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868170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540196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212222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877351"/>
            <a:r>
              <a:rPr lang="en-US" sz="7200" dirty="0">
                <a:latin typeface="Calibri"/>
              </a:rPr>
              <a:t>CLICK TO EDIT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A659F481-D3BA-4046-B8D6-2F115A01AE40}"/>
              </a:ext>
            </a:extLst>
          </p:cNvPr>
          <p:cNvSpPr txBox="1">
            <a:spLocks/>
          </p:cNvSpPr>
          <p:nvPr userDrawn="1"/>
        </p:nvSpPr>
        <p:spPr>
          <a:xfrm>
            <a:off x="12856464" y="12782779"/>
            <a:ext cx="24317605" cy="1219195"/>
          </a:xfrm>
          <a:prstGeom prst="rect">
            <a:avLst/>
          </a:prstGeom>
          <a:solidFill>
            <a:srgbClr val="0D2557"/>
          </a:solidFill>
        </p:spPr>
        <p:txBody>
          <a:bodyPr vert="horz" lIns="102669" tIns="51334" rIns="102669" bIns="51334" anchor="ctr"/>
          <a:lstStyle>
            <a:lvl1pPr marL="0" indent="0" algn="ctr" defTabSz="1672026" rtl="0" eaLnBrk="1" latinLnBrk="0" hangingPunct="1">
              <a:spcBef>
                <a:spcPct val="20000"/>
              </a:spcBef>
              <a:buFont typeface="Arial"/>
              <a:buNone/>
              <a:defRPr sz="4000" u="sng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2717042" indent="-1045016" algn="l" defTabSz="1672026" rtl="0" eaLnBrk="1" latinLnBrk="0" hangingPunct="1">
              <a:spcBef>
                <a:spcPct val="20000"/>
              </a:spcBef>
              <a:buFont typeface="Arial"/>
              <a:buChar char="–"/>
              <a:defRPr sz="10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80065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852091" indent="-836013" algn="l" defTabSz="1672026" rtl="0" eaLnBrk="1" latinLnBrk="0" hangingPunct="1">
              <a:spcBef>
                <a:spcPct val="20000"/>
              </a:spcBef>
              <a:buFont typeface="Arial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4118" indent="-836013" algn="l" defTabSz="1672026" rtl="0" eaLnBrk="1" latinLnBrk="0" hangingPunct="1">
              <a:spcBef>
                <a:spcPct val="20000"/>
              </a:spcBef>
              <a:buFont typeface="Arial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96144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868170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540196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212222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877351"/>
            <a:r>
              <a:rPr lang="en-US" sz="7200" dirty="0">
                <a:latin typeface="Calibri"/>
              </a:rPr>
              <a:t>CLICK TO EDIT</a:t>
            </a:r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904BDDED-43E8-49C0-800E-F3032E91056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2812038" y="608013"/>
            <a:ext cx="4373562" cy="33543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insert logo</a:t>
            </a:r>
          </a:p>
        </p:txBody>
      </p:sp>
      <p:sp useBgFill="1">
        <p:nvSpPr>
          <p:cNvPr id="12" name="Action Button: Go Home 11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507AE931-8374-4FA0-A4B1-82A0B1090DA8}"/>
              </a:ext>
            </a:extLst>
          </p:cNvPr>
          <p:cNvSpPr/>
          <p:nvPr userDrawn="1"/>
        </p:nvSpPr>
        <p:spPr>
          <a:xfrm>
            <a:off x="4892040" y="2788920"/>
            <a:ext cx="1421188" cy="1607628"/>
          </a:xfrm>
          <a:prstGeom prst="actionButtonHom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Action Button: Go Back or Previous 12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6E8DE65A-E5E6-49A5-AE4B-BDE99A38C5AE}"/>
              </a:ext>
            </a:extLst>
          </p:cNvPr>
          <p:cNvSpPr/>
          <p:nvPr userDrawn="1"/>
        </p:nvSpPr>
        <p:spPr>
          <a:xfrm>
            <a:off x="0" y="19819432"/>
            <a:ext cx="1515652" cy="1211767"/>
          </a:xfrm>
          <a:prstGeom prst="actionButtonBackPrevious">
            <a:avLst/>
          </a:prstGeom>
          <a:ln>
            <a:solidFill>
              <a:srgbClr val="2DA2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Action Button: Go Forward or Next 1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23BBCE9-AFFA-4BA4-8F1C-7D3B791A45A3}"/>
              </a:ext>
            </a:extLst>
          </p:cNvPr>
          <p:cNvSpPr/>
          <p:nvPr userDrawn="1"/>
        </p:nvSpPr>
        <p:spPr>
          <a:xfrm>
            <a:off x="35814000" y="19819432"/>
            <a:ext cx="1517904" cy="1211767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41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4">
            <a:extLst>
              <a:ext uri="{FF2B5EF4-FFF2-40B4-BE49-F238E27FC236}">
                <a16:creationId xmlns:a16="http://schemas.microsoft.com/office/drawing/2014/main" id="{BBF4E2E7-1E1E-4386-BB60-9A4452F3563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70348" y="5638800"/>
            <a:ext cx="35729452" cy="14180632"/>
          </a:xfrm>
          <a:prstGeom prst="rect">
            <a:avLst/>
          </a:prstGeom>
          <a:solidFill>
            <a:schemeClr val="bg1"/>
          </a:solidFill>
        </p:spPr>
        <p:txBody>
          <a:bodyPr lIns="102669" tIns="51334" rIns="102669" bIns="51334"/>
          <a:lstStyle>
            <a:lvl1pPr marL="857250" indent="-857250">
              <a:buFont typeface="Arial" panose="020B0604020202020204" pitchFamily="34" charset="0"/>
              <a:buChar char="•"/>
              <a:defRPr>
                <a:solidFill>
                  <a:srgbClr val="002060"/>
                </a:solidFill>
              </a:defRPr>
            </a:lvl1pPr>
            <a:lvl2pPr marL="1781175" indent="-914400">
              <a:buFont typeface="Arial" panose="020B0604020202020204" pitchFamily="34" charset="0"/>
              <a:buChar char="•"/>
              <a:defRPr sz="6200">
                <a:solidFill>
                  <a:srgbClr val="002060"/>
                </a:solidFill>
              </a:defRPr>
            </a:lvl2pPr>
            <a:lvl3pPr marL="2790825" indent="-962025">
              <a:buFont typeface="Arial" panose="020B0604020202020204" pitchFamily="34" charset="0"/>
              <a:buChar char="•"/>
              <a:defRPr sz="5800">
                <a:solidFill>
                  <a:srgbClr val="002060"/>
                </a:solidFill>
                <a:latin typeface="Arial"/>
                <a:cs typeface="Arial"/>
              </a:defRPr>
            </a:lvl3pPr>
            <a:lvl4pPr marL="3657600" indent="-914400">
              <a:buFont typeface="Arial" panose="020B0604020202020204" pitchFamily="34" charset="0"/>
              <a:buChar char="•"/>
              <a:defRPr sz="5800">
                <a:solidFill>
                  <a:srgbClr val="002060"/>
                </a:solidFill>
              </a:defRPr>
            </a:lvl4pPr>
            <a:lvl5pPr marL="4619625" indent="-914400">
              <a:buFont typeface="Arial" panose="020B0604020202020204" pitchFamily="34" charset="0"/>
              <a:buChar char="•"/>
              <a:defRPr sz="55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0374A174-A894-494C-B783-89B844F2C718}"/>
              </a:ext>
            </a:extLst>
          </p:cNvPr>
          <p:cNvSpPr txBox="1">
            <a:spLocks/>
          </p:cNvSpPr>
          <p:nvPr userDrawn="1"/>
        </p:nvSpPr>
        <p:spPr>
          <a:xfrm>
            <a:off x="770348" y="4419599"/>
            <a:ext cx="35729452" cy="1219195"/>
          </a:xfrm>
          <a:prstGeom prst="rect">
            <a:avLst/>
          </a:prstGeom>
          <a:solidFill>
            <a:srgbClr val="0D2557"/>
          </a:solidFill>
        </p:spPr>
        <p:txBody>
          <a:bodyPr vert="horz" lIns="102669" tIns="51334" rIns="102669" bIns="51334" anchor="ctr"/>
          <a:lstStyle>
            <a:lvl1pPr marL="0" indent="0" algn="ctr" defTabSz="1672026" rtl="0" eaLnBrk="1" latinLnBrk="0" hangingPunct="1">
              <a:spcBef>
                <a:spcPct val="20000"/>
              </a:spcBef>
              <a:buFont typeface="Arial"/>
              <a:buNone/>
              <a:defRPr sz="4000" u="sng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2717042" indent="-1045016" algn="l" defTabSz="1672026" rtl="0" eaLnBrk="1" latinLnBrk="0" hangingPunct="1">
              <a:spcBef>
                <a:spcPct val="20000"/>
              </a:spcBef>
              <a:buFont typeface="Arial"/>
              <a:buChar char="–"/>
              <a:defRPr sz="10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80065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852091" indent="-836013" algn="l" defTabSz="1672026" rtl="0" eaLnBrk="1" latinLnBrk="0" hangingPunct="1">
              <a:spcBef>
                <a:spcPct val="20000"/>
              </a:spcBef>
              <a:buFont typeface="Arial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4118" indent="-836013" algn="l" defTabSz="1672026" rtl="0" eaLnBrk="1" latinLnBrk="0" hangingPunct="1">
              <a:spcBef>
                <a:spcPct val="20000"/>
              </a:spcBef>
              <a:buFont typeface="Arial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96144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868170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540196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212222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877351"/>
            <a:r>
              <a:rPr lang="en-US" sz="7200" dirty="0">
                <a:latin typeface="Calibri"/>
              </a:rPr>
              <a:t>CLICK TO EDIT</a:t>
            </a:r>
          </a:p>
        </p:txBody>
      </p:sp>
      <p:sp>
        <p:nvSpPr>
          <p:cNvPr id="18" name="Title Placeholder 1">
            <a:extLst>
              <a:ext uri="{FF2B5EF4-FFF2-40B4-BE49-F238E27FC236}">
                <a16:creationId xmlns:a16="http://schemas.microsoft.com/office/drawing/2014/main" id="{1D1C4855-6EC6-4941-B237-88E0CDEE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7985" y="608472"/>
            <a:ext cx="26056339" cy="2674043"/>
          </a:xfrm>
          <a:prstGeom prst="rect">
            <a:avLst/>
          </a:prstGeom>
        </p:spPr>
        <p:txBody>
          <a:bodyPr vert="horz" lIns="102669" tIns="51334" rIns="102669" bIns="51334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Picture Placeholder 3">
            <a:extLst>
              <a:ext uri="{FF2B5EF4-FFF2-40B4-BE49-F238E27FC236}">
                <a16:creationId xmlns:a16="http://schemas.microsoft.com/office/drawing/2014/main" id="{964A9854-40CA-46DB-92C3-0D02B0AC3C3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2812038" y="608013"/>
            <a:ext cx="4373562" cy="33543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insert logo</a:t>
            </a:r>
          </a:p>
        </p:txBody>
      </p:sp>
      <p:sp useBgFill="1">
        <p:nvSpPr>
          <p:cNvPr id="6" name="Action Button: Go Home 5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171BC4F7-0527-4B23-A21E-0968D6F396CE}"/>
              </a:ext>
            </a:extLst>
          </p:cNvPr>
          <p:cNvSpPr/>
          <p:nvPr userDrawn="1"/>
        </p:nvSpPr>
        <p:spPr>
          <a:xfrm>
            <a:off x="4892040" y="2788920"/>
            <a:ext cx="1421188" cy="1607628"/>
          </a:xfrm>
          <a:prstGeom prst="actionButtonHom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Action Button: Go Back or Previous 6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D5A27899-E4AF-426D-913F-3683A14CCAFC}"/>
              </a:ext>
            </a:extLst>
          </p:cNvPr>
          <p:cNvSpPr/>
          <p:nvPr userDrawn="1"/>
        </p:nvSpPr>
        <p:spPr>
          <a:xfrm>
            <a:off x="0" y="19819432"/>
            <a:ext cx="1515652" cy="1211767"/>
          </a:xfrm>
          <a:prstGeom prst="actionButtonBackPrevious">
            <a:avLst/>
          </a:prstGeom>
          <a:ln>
            <a:solidFill>
              <a:srgbClr val="2DA2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Action Button: Go Forward or Next 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85E8EE76-3776-4D35-A387-5EF4D6C9CEDF}"/>
              </a:ext>
            </a:extLst>
          </p:cNvPr>
          <p:cNvSpPr/>
          <p:nvPr userDrawn="1"/>
        </p:nvSpPr>
        <p:spPr>
          <a:xfrm>
            <a:off x="35814000" y="19819432"/>
            <a:ext cx="1517904" cy="1211767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6297988" y="608473"/>
            <a:ext cx="26056340" cy="2674042"/>
          </a:xfrm>
          <a:prstGeom prst="rect">
            <a:avLst/>
          </a:prstGeom>
        </p:spPr>
        <p:txBody>
          <a:bodyPr vert="horz" lIns="102581" tIns="51291" rIns="102581" bIns="51291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Content Placeholder 4">
            <a:extLst>
              <a:ext uri="{FF2B5EF4-FFF2-40B4-BE49-F238E27FC236}">
                <a16:creationId xmlns:a16="http://schemas.microsoft.com/office/drawing/2014/main" id="{2E0D3998-652B-4BF0-8AA0-851F105F80FA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68096" y="5638793"/>
            <a:ext cx="17291304" cy="14180639"/>
          </a:xfrm>
          <a:prstGeom prst="rect">
            <a:avLst/>
          </a:prstGeom>
          <a:solidFill>
            <a:schemeClr val="bg1"/>
          </a:solidFill>
        </p:spPr>
        <p:txBody>
          <a:bodyPr lIns="102669" tIns="51334" rIns="102669" bIns="51334"/>
          <a:lstStyle>
            <a:lvl1pPr marL="857250" indent="-857250">
              <a:buFont typeface="Arial" panose="020B0604020202020204" pitchFamily="34" charset="0"/>
              <a:buChar char="•"/>
              <a:defRPr>
                <a:solidFill>
                  <a:srgbClr val="002060"/>
                </a:solidFill>
              </a:defRPr>
            </a:lvl1pPr>
            <a:lvl2pPr marL="1781175" indent="-914400">
              <a:buFont typeface="Arial" panose="020B0604020202020204" pitchFamily="34" charset="0"/>
              <a:buChar char="•"/>
              <a:defRPr sz="6200">
                <a:solidFill>
                  <a:srgbClr val="002060"/>
                </a:solidFill>
              </a:defRPr>
            </a:lvl2pPr>
            <a:lvl3pPr marL="2790825" indent="-962025">
              <a:buFont typeface="Arial" panose="020B0604020202020204" pitchFamily="34" charset="0"/>
              <a:buChar char="•"/>
              <a:defRPr sz="5800">
                <a:solidFill>
                  <a:srgbClr val="002060"/>
                </a:solidFill>
                <a:latin typeface="Arial"/>
                <a:cs typeface="Arial"/>
              </a:defRPr>
            </a:lvl3pPr>
            <a:lvl4pPr marL="3657600" indent="-914400">
              <a:buFont typeface="Arial" panose="020B0604020202020204" pitchFamily="34" charset="0"/>
              <a:buChar char="•"/>
              <a:defRPr sz="5800">
                <a:solidFill>
                  <a:srgbClr val="002060"/>
                </a:solidFill>
              </a:defRPr>
            </a:lvl4pPr>
            <a:lvl5pPr marL="4619625" indent="-914400">
              <a:buFont typeface="Arial" panose="020B0604020202020204" pitchFamily="34" charset="0"/>
              <a:buChar char="•"/>
              <a:defRPr sz="55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4">
            <a:extLst>
              <a:ext uri="{FF2B5EF4-FFF2-40B4-BE49-F238E27FC236}">
                <a16:creationId xmlns:a16="http://schemas.microsoft.com/office/drawing/2014/main" id="{EDAE46A1-1863-488A-86A2-05D4E22B0D1F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9330416" y="5638793"/>
            <a:ext cx="17291304" cy="14180639"/>
          </a:xfrm>
          <a:prstGeom prst="rect">
            <a:avLst/>
          </a:prstGeom>
          <a:solidFill>
            <a:schemeClr val="bg1"/>
          </a:solidFill>
        </p:spPr>
        <p:txBody>
          <a:bodyPr lIns="102669" tIns="51334" rIns="102669" bIns="51334"/>
          <a:lstStyle>
            <a:lvl1pPr marL="857250" indent="-857250">
              <a:buFont typeface="Arial" panose="020B0604020202020204" pitchFamily="34" charset="0"/>
              <a:buChar char="•"/>
              <a:defRPr>
                <a:solidFill>
                  <a:srgbClr val="002060"/>
                </a:solidFill>
              </a:defRPr>
            </a:lvl1pPr>
            <a:lvl2pPr marL="1781175" indent="-914400">
              <a:buFont typeface="Arial" panose="020B0604020202020204" pitchFamily="34" charset="0"/>
              <a:buChar char="•"/>
              <a:defRPr sz="6200">
                <a:solidFill>
                  <a:srgbClr val="002060"/>
                </a:solidFill>
              </a:defRPr>
            </a:lvl2pPr>
            <a:lvl3pPr marL="2790825" indent="-962025">
              <a:buFont typeface="Arial" panose="020B0604020202020204" pitchFamily="34" charset="0"/>
              <a:buChar char="•"/>
              <a:defRPr sz="5800">
                <a:solidFill>
                  <a:srgbClr val="002060"/>
                </a:solidFill>
                <a:latin typeface="Arial"/>
                <a:cs typeface="Arial"/>
              </a:defRPr>
            </a:lvl3pPr>
            <a:lvl4pPr marL="3657600" indent="-914400">
              <a:buFont typeface="Arial" panose="020B0604020202020204" pitchFamily="34" charset="0"/>
              <a:buChar char="•"/>
              <a:defRPr sz="5800">
                <a:solidFill>
                  <a:srgbClr val="002060"/>
                </a:solidFill>
              </a:defRPr>
            </a:lvl4pPr>
            <a:lvl5pPr marL="4619625" indent="-914400">
              <a:buFont typeface="Arial" panose="020B0604020202020204" pitchFamily="34" charset="0"/>
              <a:buChar char="•"/>
              <a:defRPr sz="55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FA377F0F-2229-423F-BD26-31C81C723BBC}"/>
              </a:ext>
            </a:extLst>
          </p:cNvPr>
          <p:cNvSpPr txBox="1">
            <a:spLocks/>
          </p:cNvSpPr>
          <p:nvPr userDrawn="1"/>
        </p:nvSpPr>
        <p:spPr>
          <a:xfrm>
            <a:off x="770348" y="4419599"/>
            <a:ext cx="17289052" cy="1219195"/>
          </a:xfrm>
          <a:prstGeom prst="rect">
            <a:avLst/>
          </a:prstGeom>
          <a:solidFill>
            <a:srgbClr val="0D2557"/>
          </a:solidFill>
        </p:spPr>
        <p:txBody>
          <a:bodyPr vert="horz" lIns="102669" tIns="51334" rIns="102669" bIns="51334" anchor="ctr"/>
          <a:lstStyle>
            <a:lvl1pPr marL="0" indent="0" algn="ctr" defTabSz="1672026" rtl="0" eaLnBrk="1" latinLnBrk="0" hangingPunct="1">
              <a:spcBef>
                <a:spcPct val="20000"/>
              </a:spcBef>
              <a:buFont typeface="Arial"/>
              <a:buNone/>
              <a:defRPr sz="4000" u="sng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2717042" indent="-1045016" algn="l" defTabSz="1672026" rtl="0" eaLnBrk="1" latinLnBrk="0" hangingPunct="1">
              <a:spcBef>
                <a:spcPct val="20000"/>
              </a:spcBef>
              <a:buFont typeface="Arial"/>
              <a:buChar char="–"/>
              <a:defRPr sz="10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80065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852091" indent="-836013" algn="l" defTabSz="1672026" rtl="0" eaLnBrk="1" latinLnBrk="0" hangingPunct="1">
              <a:spcBef>
                <a:spcPct val="20000"/>
              </a:spcBef>
              <a:buFont typeface="Arial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4118" indent="-836013" algn="l" defTabSz="1672026" rtl="0" eaLnBrk="1" latinLnBrk="0" hangingPunct="1">
              <a:spcBef>
                <a:spcPct val="20000"/>
              </a:spcBef>
              <a:buFont typeface="Arial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96144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868170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540196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212222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877351"/>
            <a:r>
              <a:rPr lang="en-US" sz="7200" dirty="0">
                <a:latin typeface="Calibri"/>
              </a:rPr>
              <a:t>CLICK TO EDIT</a:t>
            </a:r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706BB3CE-D3ED-4262-A746-7579FC839686}"/>
              </a:ext>
            </a:extLst>
          </p:cNvPr>
          <p:cNvSpPr txBox="1">
            <a:spLocks/>
          </p:cNvSpPr>
          <p:nvPr userDrawn="1"/>
        </p:nvSpPr>
        <p:spPr>
          <a:xfrm>
            <a:off x="19326158" y="4419594"/>
            <a:ext cx="17289052" cy="1219195"/>
          </a:xfrm>
          <a:prstGeom prst="rect">
            <a:avLst/>
          </a:prstGeom>
          <a:solidFill>
            <a:srgbClr val="0D2557"/>
          </a:solidFill>
        </p:spPr>
        <p:txBody>
          <a:bodyPr vert="horz" lIns="102669" tIns="51334" rIns="102669" bIns="51334" anchor="ctr"/>
          <a:lstStyle>
            <a:lvl1pPr marL="0" indent="0" algn="ctr" defTabSz="1672026" rtl="0" eaLnBrk="1" latinLnBrk="0" hangingPunct="1">
              <a:spcBef>
                <a:spcPct val="20000"/>
              </a:spcBef>
              <a:buFont typeface="Arial"/>
              <a:buNone/>
              <a:defRPr sz="4000" u="sng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2717042" indent="-1045016" algn="l" defTabSz="1672026" rtl="0" eaLnBrk="1" latinLnBrk="0" hangingPunct="1">
              <a:spcBef>
                <a:spcPct val="20000"/>
              </a:spcBef>
              <a:buFont typeface="Arial"/>
              <a:buChar char="–"/>
              <a:defRPr sz="10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80065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852091" indent="-836013" algn="l" defTabSz="1672026" rtl="0" eaLnBrk="1" latinLnBrk="0" hangingPunct="1">
              <a:spcBef>
                <a:spcPct val="20000"/>
              </a:spcBef>
              <a:buFont typeface="Arial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4118" indent="-836013" algn="l" defTabSz="1672026" rtl="0" eaLnBrk="1" latinLnBrk="0" hangingPunct="1">
              <a:spcBef>
                <a:spcPct val="20000"/>
              </a:spcBef>
              <a:buFont typeface="Arial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96144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868170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540196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212222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877351"/>
            <a:r>
              <a:rPr lang="en-US" sz="7200" dirty="0">
                <a:latin typeface="Calibri"/>
              </a:rPr>
              <a:t>CLICK TO EDIT</a:t>
            </a:r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10649BF6-29DD-4FE9-965E-633DB2D4FAF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2812038" y="608013"/>
            <a:ext cx="4373562" cy="33543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insert logo</a:t>
            </a:r>
          </a:p>
        </p:txBody>
      </p:sp>
      <p:sp useBgFill="1">
        <p:nvSpPr>
          <p:cNvPr id="8" name="Action Button: Go Home 7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F47C1E19-8B4A-48A3-B825-8C50665D6773}"/>
              </a:ext>
            </a:extLst>
          </p:cNvPr>
          <p:cNvSpPr/>
          <p:nvPr userDrawn="1"/>
        </p:nvSpPr>
        <p:spPr>
          <a:xfrm>
            <a:off x="4892040" y="2788920"/>
            <a:ext cx="1421188" cy="1607628"/>
          </a:xfrm>
          <a:prstGeom prst="actionButtonHom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Action Button: Go Back or Previous 8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E3786737-3129-4CA5-8DD7-283177BA0CAC}"/>
              </a:ext>
            </a:extLst>
          </p:cNvPr>
          <p:cNvSpPr/>
          <p:nvPr userDrawn="1"/>
        </p:nvSpPr>
        <p:spPr>
          <a:xfrm>
            <a:off x="0" y="19819432"/>
            <a:ext cx="1515652" cy="1211767"/>
          </a:xfrm>
          <a:prstGeom prst="actionButtonBackPrevious">
            <a:avLst/>
          </a:prstGeom>
          <a:ln>
            <a:solidFill>
              <a:srgbClr val="2DA2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Action Button: Go Forward or Next 9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9A9D5096-D23D-44C1-BB14-210B56A4B6C4}"/>
              </a:ext>
            </a:extLst>
          </p:cNvPr>
          <p:cNvSpPr/>
          <p:nvPr userDrawn="1"/>
        </p:nvSpPr>
        <p:spPr>
          <a:xfrm>
            <a:off x="35814000" y="19819432"/>
            <a:ext cx="1517904" cy="1211767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6297988" y="608473"/>
            <a:ext cx="26056340" cy="2674042"/>
          </a:xfrm>
          <a:prstGeom prst="rect">
            <a:avLst/>
          </a:prstGeom>
        </p:spPr>
        <p:txBody>
          <a:bodyPr vert="horz" lIns="102581" tIns="51291" rIns="102581" bIns="51291" rtlCol="0" anchor="ctr">
            <a:norm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A209F1EF-5313-402E-BED9-BD510EB68A3A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9120104" y="5638793"/>
            <a:ext cx="18004536" cy="13944607"/>
          </a:xfrm>
          <a:prstGeom prst="rect">
            <a:avLst/>
          </a:prstGeom>
          <a:solidFill>
            <a:schemeClr val="bg1"/>
          </a:solidFill>
        </p:spPr>
        <p:txBody>
          <a:bodyPr lIns="102669" tIns="51334" rIns="102669" bIns="51334"/>
          <a:lstStyle>
            <a:lvl1pPr marL="857250" indent="-857250">
              <a:buFont typeface="Arial" panose="020B0604020202020204" pitchFamily="34" charset="0"/>
              <a:buChar char="•"/>
              <a:defRPr>
                <a:solidFill>
                  <a:srgbClr val="002060"/>
                </a:solidFill>
              </a:defRPr>
            </a:lvl1pPr>
            <a:lvl2pPr marL="1781175" indent="-914400">
              <a:buFont typeface="Arial" panose="020B0604020202020204" pitchFamily="34" charset="0"/>
              <a:buChar char="•"/>
              <a:defRPr sz="6200">
                <a:solidFill>
                  <a:srgbClr val="002060"/>
                </a:solidFill>
              </a:defRPr>
            </a:lvl2pPr>
            <a:lvl3pPr marL="2790825" indent="-962025">
              <a:buFont typeface="Arial" panose="020B0604020202020204" pitchFamily="34" charset="0"/>
              <a:buChar char="•"/>
              <a:defRPr sz="5800">
                <a:solidFill>
                  <a:srgbClr val="002060"/>
                </a:solidFill>
                <a:latin typeface="Arial"/>
                <a:cs typeface="Arial"/>
              </a:defRPr>
            </a:lvl3pPr>
            <a:lvl4pPr marL="3657600" indent="-914400">
              <a:buFont typeface="Arial" panose="020B0604020202020204" pitchFamily="34" charset="0"/>
              <a:buChar char="•"/>
              <a:defRPr sz="5800">
                <a:solidFill>
                  <a:srgbClr val="002060"/>
                </a:solidFill>
              </a:defRPr>
            </a:lvl4pPr>
            <a:lvl5pPr marL="4619625" indent="-914400">
              <a:buFont typeface="Arial" panose="020B0604020202020204" pitchFamily="34" charset="0"/>
              <a:buChar char="•"/>
              <a:defRPr sz="55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9CB73540-69BB-4562-A903-A250EF384543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768096" y="5638794"/>
            <a:ext cx="17974852" cy="5731767"/>
          </a:xfrm>
          <a:prstGeom prst="rect">
            <a:avLst/>
          </a:prstGeom>
          <a:solidFill>
            <a:schemeClr val="bg1"/>
          </a:solidFill>
        </p:spPr>
        <p:txBody>
          <a:bodyPr lIns="102669" tIns="51334" rIns="102669" bIns="51334"/>
          <a:lstStyle>
            <a:lvl1pPr marL="857250" indent="-857250">
              <a:buFont typeface="Arial" panose="020B0604020202020204" pitchFamily="34" charset="0"/>
              <a:buChar char="•"/>
              <a:defRPr>
                <a:solidFill>
                  <a:srgbClr val="002060"/>
                </a:solidFill>
              </a:defRPr>
            </a:lvl1pPr>
            <a:lvl2pPr marL="1781175" indent="-914400">
              <a:buFont typeface="Arial" panose="020B0604020202020204" pitchFamily="34" charset="0"/>
              <a:buChar char="•"/>
              <a:defRPr sz="6200">
                <a:solidFill>
                  <a:srgbClr val="002060"/>
                </a:solidFill>
              </a:defRPr>
            </a:lvl2pPr>
            <a:lvl3pPr marL="2790825" indent="-962025">
              <a:buFont typeface="Arial" panose="020B0604020202020204" pitchFamily="34" charset="0"/>
              <a:buChar char="•"/>
              <a:defRPr sz="5800">
                <a:solidFill>
                  <a:srgbClr val="002060"/>
                </a:solidFill>
                <a:latin typeface="Arial"/>
                <a:cs typeface="Arial"/>
              </a:defRPr>
            </a:lvl3pPr>
            <a:lvl4pPr marL="3657600" indent="-914400">
              <a:buFont typeface="Arial" panose="020B0604020202020204" pitchFamily="34" charset="0"/>
              <a:buChar char="•"/>
              <a:defRPr sz="5800">
                <a:solidFill>
                  <a:srgbClr val="002060"/>
                </a:solidFill>
              </a:defRPr>
            </a:lvl4pPr>
            <a:lvl5pPr marL="4619625" indent="-914400">
              <a:buFont typeface="Arial" panose="020B0604020202020204" pitchFamily="34" charset="0"/>
              <a:buChar char="•"/>
              <a:defRPr sz="55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4">
            <a:extLst>
              <a:ext uri="{FF2B5EF4-FFF2-40B4-BE49-F238E27FC236}">
                <a16:creationId xmlns:a16="http://schemas.microsoft.com/office/drawing/2014/main" id="{102A9280-76FB-451B-B039-94BF510DCBD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768096" y="12878329"/>
            <a:ext cx="17974852" cy="6705071"/>
          </a:xfrm>
          <a:prstGeom prst="rect">
            <a:avLst/>
          </a:prstGeom>
          <a:solidFill>
            <a:schemeClr val="bg1"/>
          </a:solidFill>
        </p:spPr>
        <p:txBody>
          <a:bodyPr lIns="102669" tIns="51334" rIns="102669" bIns="51334"/>
          <a:lstStyle>
            <a:lvl1pPr marL="857250" indent="-857250">
              <a:buFont typeface="Arial" panose="020B0604020202020204" pitchFamily="34" charset="0"/>
              <a:buChar char="•"/>
              <a:defRPr>
                <a:solidFill>
                  <a:srgbClr val="002060"/>
                </a:solidFill>
              </a:defRPr>
            </a:lvl1pPr>
            <a:lvl2pPr marL="1781175" indent="-914400">
              <a:buFont typeface="Arial" panose="020B0604020202020204" pitchFamily="34" charset="0"/>
              <a:buChar char="•"/>
              <a:defRPr sz="6200">
                <a:solidFill>
                  <a:srgbClr val="002060"/>
                </a:solidFill>
              </a:defRPr>
            </a:lvl2pPr>
            <a:lvl3pPr marL="2790825" indent="-962025">
              <a:buFont typeface="Arial" panose="020B0604020202020204" pitchFamily="34" charset="0"/>
              <a:buChar char="•"/>
              <a:defRPr sz="5800">
                <a:solidFill>
                  <a:srgbClr val="002060"/>
                </a:solidFill>
                <a:latin typeface="Arial"/>
                <a:cs typeface="Arial"/>
              </a:defRPr>
            </a:lvl3pPr>
            <a:lvl4pPr marL="3657600" indent="-914400">
              <a:buFont typeface="Arial" panose="020B0604020202020204" pitchFamily="34" charset="0"/>
              <a:buChar char="•"/>
              <a:defRPr sz="5800">
                <a:solidFill>
                  <a:srgbClr val="002060"/>
                </a:solidFill>
              </a:defRPr>
            </a:lvl4pPr>
            <a:lvl5pPr marL="4619625" indent="-914400">
              <a:buFont typeface="Arial" panose="020B0604020202020204" pitchFamily="34" charset="0"/>
              <a:buChar char="•"/>
              <a:defRPr sz="55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DFEE910D-FD93-4164-9C46-620D4733DF78}"/>
              </a:ext>
            </a:extLst>
          </p:cNvPr>
          <p:cNvSpPr txBox="1">
            <a:spLocks/>
          </p:cNvSpPr>
          <p:nvPr userDrawn="1"/>
        </p:nvSpPr>
        <p:spPr>
          <a:xfrm>
            <a:off x="770348" y="4419599"/>
            <a:ext cx="17977104" cy="1219195"/>
          </a:xfrm>
          <a:prstGeom prst="rect">
            <a:avLst/>
          </a:prstGeom>
          <a:solidFill>
            <a:srgbClr val="0D2557"/>
          </a:solidFill>
        </p:spPr>
        <p:txBody>
          <a:bodyPr vert="horz" lIns="102669" tIns="51334" rIns="102669" bIns="51334" anchor="ctr"/>
          <a:lstStyle>
            <a:lvl1pPr marL="0" indent="0" algn="ctr" defTabSz="1672026" rtl="0" eaLnBrk="1" latinLnBrk="0" hangingPunct="1">
              <a:spcBef>
                <a:spcPct val="20000"/>
              </a:spcBef>
              <a:buFont typeface="Arial"/>
              <a:buNone/>
              <a:defRPr sz="4000" u="sng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2717042" indent="-1045016" algn="l" defTabSz="1672026" rtl="0" eaLnBrk="1" latinLnBrk="0" hangingPunct="1">
              <a:spcBef>
                <a:spcPct val="20000"/>
              </a:spcBef>
              <a:buFont typeface="Arial"/>
              <a:buChar char="–"/>
              <a:defRPr sz="10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80065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852091" indent="-836013" algn="l" defTabSz="1672026" rtl="0" eaLnBrk="1" latinLnBrk="0" hangingPunct="1">
              <a:spcBef>
                <a:spcPct val="20000"/>
              </a:spcBef>
              <a:buFont typeface="Arial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4118" indent="-836013" algn="l" defTabSz="1672026" rtl="0" eaLnBrk="1" latinLnBrk="0" hangingPunct="1">
              <a:spcBef>
                <a:spcPct val="20000"/>
              </a:spcBef>
              <a:buFont typeface="Arial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96144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868170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540196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212222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877351"/>
            <a:r>
              <a:rPr lang="en-US" sz="7200" dirty="0">
                <a:latin typeface="Calibri"/>
              </a:rPr>
              <a:t>CLICK TO EDIT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8E5A8B69-1BC9-4FEF-B41A-88DC73AF965F}"/>
              </a:ext>
            </a:extLst>
          </p:cNvPr>
          <p:cNvSpPr txBox="1">
            <a:spLocks/>
          </p:cNvSpPr>
          <p:nvPr userDrawn="1"/>
        </p:nvSpPr>
        <p:spPr>
          <a:xfrm>
            <a:off x="768096" y="11659134"/>
            <a:ext cx="17974852" cy="1219195"/>
          </a:xfrm>
          <a:prstGeom prst="rect">
            <a:avLst/>
          </a:prstGeom>
          <a:solidFill>
            <a:srgbClr val="0D2557"/>
          </a:solidFill>
        </p:spPr>
        <p:txBody>
          <a:bodyPr vert="horz" lIns="102669" tIns="51334" rIns="102669" bIns="51334" anchor="ctr"/>
          <a:lstStyle>
            <a:lvl1pPr marL="0" indent="0" algn="ctr" defTabSz="1672026" rtl="0" eaLnBrk="1" latinLnBrk="0" hangingPunct="1">
              <a:spcBef>
                <a:spcPct val="20000"/>
              </a:spcBef>
              <a:buFont typeface="Arial"/>
              <a:buNone/>
              <a:defRPr sz="4000" u="sng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2717042" indent="-1045016" algn="l" defTabSz="1672026" rtl="0" eaLnBrk="1" latinLnBrk="0" hangingPunct="1">
              <a:spcBef>
                <a:spcPct val="20000"/>
              </a:spcBef>
              <a:buFont typeface="Arial"/>
              <a:buChar char="–"/>
              <a:defRPr sz="10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80065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852091" indent="-836013" algn="l" defTabSz="1672026" rtl="0" eaLnBrk="1" latinLnBrk="0" hangingPunct="1">
              <a:spcBef>
                <a:spcPct val="20000"/>
              </a:spcBef>
              <a:buFont typeface="Arial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4118" indent="-836013" algn="l" defTabSz="1672026" rtl="0" eaLnBrk="1" latinLnBrk="0" hangingPunct="1">
              <a:spcBef>
                <a:spcPct val="20000"/>
              </a:spcBef>
              <a:buFont typeface="Arial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96144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868170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540196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212222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877351"/>
            <a:r>
              <a:rPr lang="en-US" sz="7200" dirty="0">
                <a:latin typeface="Calibri"/>
              </a:rPr>
              <a:t>CLICK TO EDIT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EFD68155-9D61-4088-ADAA-502CB2B920AE}"/>
              </a:ext>
            </a:extLst>
          </p:cNvPr>
          <p:cNvSpPr txBox="1">
            <a:spLocks/>
          </p:cNvSpPr>
          <p:nvPr userDrawn="1"/>
        </p:nvSpPr>
        <p:spPr>
          <a:xfrm>
            <a:off x="19117864" y="4419598"/>
            <a:ext cx="18006936" cy="1219195"/>
          </a:xfrm>
          <a:prstGeom prst="rect">
            <a:avLst/>
          </a:prstGeom>
          <a:solidFill>
            <a:srgbClr val="0D2557"/>
          </a:solidFill>
        </p:spPr>
        <p:txBody>
          <a:bodyPr vert="horz" lIns="102669" tIns="51334" rIns="102669" bIns="51334" anchor="ctr"/>
          <a:lstStyle>
            <a:lvl1pPr marL="0" indent="0" algn="ctr" defTabSz="1672026" rtl="0" eaLnBrk="1" latinLnBrk="0" hangingPunct="1">
              <a:spcBef>
                <a:spcPct val="20000"/>
              </a:spcBef>
              <a:buFont typeface="Arial"/>
              <a:buNone/>
              <a:defRPr sz="4000" u="sng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2717042" indent="-1045016" algn="l" defTabSz="1672026" rtl="0" eaLnBrk="1" latinLnBrk="0" hangingPunct="1">
              <a:spcBef>
                <a:spcPct val="20000"/>
              </a:spcBef>
              <a:buFont typeface="Arial"/>
              <a:buChar char="–"/>
              <a:defRPr sz="10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80065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852091" indent="-836013" algn="l" defTabSz="1672026" rtl="0" eaLnBrk="1" latinLnBrk="0" hangingPunct="1">
              <a:spcBef>
                <a:spcPct val="20000"/>
              </a:spcBef>
              <a:buFont typeface="Arial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4118" indent="-836013" algn="l" defTabSz="1672026" rtl="0" eaLnBrk="1" latinLnBrk="0" hangingPunct="1">
              <a:spcBef>
                <a:spcPct val="20000"/>
              </a:spcBef>
              <a:buFont typeface="Arial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96144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868170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540196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212222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877351"/>
            <a:r>
              <a:rPr lang="en-US" sz="7200" dirty="0">
                <a:latin typeface="Calibri"/>
              </a:rPr>
              <a:t>CLICK TO EDIT</a:t>
            </a:r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9130353C-250E-4888-9BBD-CB0917CDB53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2812038" y="608013"/>
            <a:ext cx="4373562" cy="33543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insert logo</a:t>
            </a:r>
          </a:p>
        </p:txBody>
      </p:sp>
      <p:sp useBgFill="1">
        <p:nvSpPr>
          <p:cNvPr id="10" name="Action Button: Go Home 9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5A15B765-6D34-43B8-984B-1BF544DACAE9}"/>
              </a:ext>
            </a:extLst>
          </p:cNvPr>
          <p:cNvSpPr/>
          <p:nvPr userDrawn="1"/>
        </p:nvSpPr>
        <p:spPr>
          <a:xfrm>
            <a:off x="4892040" y="2788920"/>
            <a:ext cx="1421188" cy="1607628"/>
          </a:xfrm>
          <a:prstGeom prst="actionButtonHom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Action Button: Go Back or Previous 13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1D09F9D6-914B-4B05-81D7-867ED772B976}"/>
              </a:ext>
            </a:extLst>
          </p:cNvPr>
          <p:cNvSpPr/>
          <p:nvPr userDrawn="1"/>
        </p:nvSpPr>
        <p:spPr>
          <a:xfrm>
            <a:off x="0" y="19819432"/>
            <a:ext cx="1515652" cy="1211767"/>
          </a:xfrm>
          <a:prstGeom prst="actionButtonBackPrevious">
            <a:avLst/>
          </a:prstGeom>
          <a:ln>
            <a:solidFill>
              <a:srgbClr val="2DA2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Action Button: Go Forward or Next 1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3CCFECBB-4B12-4F6E-913E-A7E0DC8AD7EB}"/>
              </a:ext>
            </a:extLst>
          </p:cNvPr>
          <p:cNvSpPr/>
          <p:nvPr userDrawn="1"/>
        </p:nvSpPr>
        <p:spPr>
          <a:xfrm>
            <a:off x="35814000" y="19819432"/>
            <a:ext cx="1517904" cy="1211767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4"/>
          <p:cNvSpPr>
            <a:spLocks noGrp="1"/>
          </p:cNvSpPr>
          <p:nvPr>
            <p:ph sz="quarter" idx="12"/>
          </p:nvPr>
        </p:nvSpPr>
        <p:spPr>
          <a:xfrm>
            <a:off x="770348" y="5638794"/>
            <a:ext cx="18004536" cy="14180639"/>
          </a:xfrm>
          <a:prstGeom prst="rect">
            <a:avLst/>
          </a:prstGeom>
          <a:solidFill>
            <a:schemeClr val="bg1"/>
          </a:solidFill>
        </p:spPr>
        <p:txBody>
          <a:bodyPr lIns="102669" tIns="51334" rIns="102669" bIns="51334"/>
          <a:lstStyle>
            <a:lvl1pPr marL="857250" indent="-857250">
              <a:buFont typeface="Arial" panose="020B0604020202020204" pitchFamily="34" charset="0"/>
              <a:buChar char="•"/>
              <a:defRPr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81175" indent="-914400">
              <a:buFont typeface="Arial" panose="020B0604020202020204" pitchFamily="34" charset="0"/>
              <a:buChar char="•"/>
              <a:defRPr sz="62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790825" indent="-962025">
              <a:buFont typeface="Arial" panose="020B0604020202020204" pitchFamily="34" charset="0"/>
              <a:buChar char="•"/>
              <a:defRPr sz="5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3657600" indent="-914400">
              <a:buFont typeface="Arial" panose="020B0604020202020204" pitchFamily="34" charset="0"/>
              <a:buChar char="•"/>
              <a:defRPr sz="5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4619625" indent="-914400">
              <a:buFont typeface="Arial" panose="020B0604020202020204" pitchFamily="34" charset="0"/>
              <a:buChar char="•"/>
              <a:defRPr sz="55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37261FA0-E2C9-4320-A5F3-6AE7AC3D6C64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9056096" y="5638794"/>
            <a:ext cx="18004536" cy="5731767"/>
          </a:xfrm>
          <a:prstGeom prst="rect">
            <a:avLst/>
          </a:prstGeom>
          <a:solidFill>
            <a:schemeClr val="bg1"/>
          </a:solidFill>
        </p:spPr>
        <p:txBody>
          <a:bodyPr lIns="102669" tIns="51334" rIns="102669" bIns="51334"/>
          <a:lstStyle>
            <a:lvl1pPr marL="857250" indent="-857250">
              <a:buFont typeface="Arial" panose="020B0604020202020204" pitchFamily="34" charset="0"/>
              <a:buChar char="•"/>
              <a:defRPr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81175" indent="-914400">
              <a:buFont typeface="Arial" panose="020B0604020202020204" pitchFamily="34" charset="0"/>
              <a:buChar char="•"/>
              <a:defRPr sz="62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790825" indent="-962025">
              <a:buFont typeface="Arial" panose="020B0604020202020204" pitchFamily="34" charset="0"/>
              <a:buChar char="•"/>
              <a:defRPr sz="5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3657600" indent="-914400">
              <a:buFont typeface="Arial" panose="020B0604020202020204" pitchFamily="34" charset="0"/>
              <a:buChar char="•"/>
              <a:defRPr sz="5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4619625" indent="-914400">
              <a:buFont typeface="Arial" panose="020B0604020202020204" pitchFamily="34" charset="0"/>
              <a:buChar char="•"/>
              <a:defRPr sz="55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09891786-6EB7-495F-A525-F5FFE098F90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9056096" y="13030195"/>
            <a:ext cx="18004536" cy="6789238"/>
          </a:xfrm>
          <a:prstGeom prst="rect">
            <a:avLst/>
          </a:prstGeom>
          <a:solidFill>
            <a:schemeClr val="bg1"/>
          </a:solidFill>
        </p:spPr>
        <p:txBody>
          <a:bodyPr lIns="102669" tIns="51334" rIns="102669" bIns="51334"/>
          <a:lstStyle>
            <a:lvl1pPr marL="857250" indent="-857250">
              <a:buFont typeface="Arial" panose="020B0604020202020204" pitchFamily="34" charset="0"/>
              <a:buChar char="•"/>
              <a:defRPr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81175" indent="-914400">
              <a:buFont typeface="Arial" panose="020B0604020202020204" pitchFamily="34" charset="0"/>
              <a:buChar char="•"/>
              <a:defRPr sz="62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790825" indent="-962025">
              <a:buFont typeface="Arial" panose="020B0604020202020204" pitchFamily="34" charset="0"/>
              <a:buChar char="•"/>
              <a:defRPr sz="5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3657600" indent="-914400">
              <a:buFont typeface="Arial" panose="020B0604020202020204" pitchFamily="34" charset="0"/>
              <a:buChar char="•"/>
              <a:defRPr sz="5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4619625" indent="-914400">
              <a:buFont typeface="Arial" panose="020B0604020202020204" pitchFamily="34" charset="0"/>
              <a:buChar char="•"/>
              <a:defRPr sz="55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CCFB6234-6036-45CB-9C95-5DBA7AECE38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2812038" y="608013"/>
            <a:ext cx="4373562" cy="33543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insert logo</a:t>
            </a:r>
          </a:p>
        </p:txBody>
      </p:sp>
      <p:sp useBgFill="1">
        <p:nvSpPr>
          <p:cNvPr id="10" name="Action Button: Go Home 9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5411EE3B-76CE-496E-8BE6-4B2FADC29F47}"/>
              </a:ext>
            </a:extLst>
          </p:cNvPr>
          <p:cNvSpPr/>
          <p:nvPr userDrawn="1"/>
        </p:nvSpPr>
        <p:spPr>
          <a:xfrm>
            <a:off x="4892040" y="2788920"/>
            <a:ext cx="1421188" cy="1607628"/>
          </a:xfrm>
          <a:prstGeom prst="actionButtonHom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342A4658-348D-4529-81AC-7A1FC52EDD13}"/>
              </a:ext>
            </a:extLst>
          </p:cNvPr>
          <p:cNvSpPr txBox="1">
            <a:spLocks/>
          </p:cNvSpPr>
          <p:nvPr userDrawn="1"/>
        </p:nvSpPr>
        <p:spPr>
          <a:xfrm>
            <a:off x="19055499" y="4419599"/>
            <a:ext cx="18006936" cy="1219195"/>
          </a:xfrm>
          <a:prstGeom prst="rect">
            <a:avLst/>
          </a:prstGeom>
          <a:solidFill>
            <a:srgbClr val="0D2557"/>
          </a:solidFill>
        </p:spPr>
        <p:txBody>
          <a:bodyPr vert="horz" lIns="102669" tIns="51334" rIns="102669" bIns="51334" anchor="ctr"/>
          <a:lstStyle>
            <a:lvl1pPr marL="0" indent="0" algn="ctr" defTabSz="1672026" rtl="0" eaLnBrk="1" latinLnBrk="0" hangingPunct="1">
              <a:spcBef>
                <a:spcPct val="20000"/>
              </a:spcBef>
              <a:buFont typeface="Arial"/>
              <a:buNone/>
              <a:defRPr sz="4000" u="sng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2717042" indent="-1045016" algn="l" defTabSz="1672026" rtl="0" eaLnBrk="1" latinLnBrk="0" hangingPunct="1">
              <a:spcBef>
                <a:spcPct val="20000"/>
              </a:spcBef>
              <a:buFont typeface="Arial"/>
              <a:buChar char="–"/>
              <a:defRPr sz="10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80065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852091" indent="-836013" algn="l" defTabSz="1672026" rtl="0" eaLnBrk="1" latinLnBrk="0" hangingPunct="1">
              <a:spcBef>
                <a:spcPct val="20000"/>
              </a:spcBef>
              <a:buFont typeface="Arial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4118" indent="-836013" algn="l" defTabSz="1672026" rtl="0" eaLnBrk="1" latinLnBrk="0" hangingPunct="1">
              <a:spcBef>
                <a:spcPct val="20000"/>
              </a:spcBef>
              <a:buFont typeface="Arial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96144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868170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540196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212222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877351"/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CLICK TO EDIT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46BADDC9-79E5-45A1-8185-B4F673A7FC8D}"/>
              </a:ext>
            </a:extLst>
          </p:cNvPr>
          <p:cNvSpPr txBox="1">
            <a:spLocks/>
          </p:cNvSpPr>
          <p:nvPr userDrawn="1"/>
        </p:nvSpPr>
        <p:spPr>
          <a:xfrm>
            <a:off x="19056096" y="11787293"/>
            <a:ext cx="18006936" cy="1219195"/>
          </a:xfrm>
          <a:prstGeom prst="rect">
            <a:avLst/>
          </a:prstGeom>
          <a:solidFill>
            <a:srgbClr val="0D2557"/>
          </a:solidFill>
        </p:spPr>
        <p:txBody>
          <a:bodyPr vert="horz" lIns="102669" tIns="51334" rIns="102669" bIns="51334" anchor="ctr"/>
          <a:lstStyle>
            <a:lvl1pPr marL="0" indent="0" algn="ctr" defTabSz="1672026" rtl="0" eaLnBrk="1" latinLnBrk="0" hangingPunct="1">
              <a:spcBef>
                <a:spcPct val="20000"/>
              </a:spcBef>
              <a:buFont typeface="Arial"/>
              <a:buNone/>
              <a:defRPr sz="4000" u="sng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2717042" indent="-1045016" algn="l" defTabSz="1672026" rtl="0" eaLnBrk="1" latinLnBrk="0" hangingPunct="1">
              <a:spcBef>
                <a:spcPct val="20000"/>
              </a:spcBef>
              <a:buFont typeface="Arial"/>
              <a:buChar char="–"/>
              <a:defRPr sz="10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80065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852091" indent="-836013" algn="l" defTabSz="1672026" rtl="0" eaLnBrk="1" latinLnBrk="0" hangingPunct="1">
              <a:spcBef>
                <a:spcPct val="20000"/>
              </a:spcBef>
              <a:buFont typeface="Arial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4118" indent="-836013" algn="l" defTabSz="1672026" rtl="0" eaLnBrk="1" latinLnBrk="0" hangingPunct="1">
              <a:spcBef>
                <a:spcPct val="20000"/>
              </a:spcBef>
              <a:buFont typeface="Arial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96144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868170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540196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212222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877351"/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CLICK TO EDIT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3D7BFEE7-C8DD-4FD7-8732-FF752DF9A3C5}"/>
              </a:ext>
            </a:extLst>
          </p:cNvPr>
          <p:cNvSpPr txBox="1">
            <a:spLocks/>
          </p:cNvSpPr>
          <p:nvPr userDrawn="1"/>
        </p:nvSpPr>
        <p:spPr>
          <a:xfrm>
            <a:off x="770348" y="4419599"/>
            <a:ext cx="18006936" cy="1219195"/>
          </a:xfrm>
          <a:prstGeom prst="rect">
            <a:avLst/>
          </a:prstGeom>
          <a:solidFill>
            <a:srgbClr val="0D2557"/>
          </a:solidFill>
        </p:spPr>
        <p:txBody>
          <a:bodyPr vert="horz" lIns="102669" tIns="51334" rIns="102669" bIns="51334" anchor="ctr"/>
          <a:lstStyle>
            <a:lvl1pPr marL="0" indent="0" algn="ctr" defTabSz="1672026" rtl="0" eaLnBrk="1" latinLnBrk="0" hangingPunct="1">
              <a:spcBef>
                <a:spcPct val="20000"/>
              </a:spcBef>
              <a:buFont typeface="Arial"/>
              <a:buNone/>
              <a:defRPr sz="4000" u="sng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2717042" indent="-1045016" algn="l" defTabSz="1672026" rtl="0" eaLnBrk="1" latinLnBrk="0" hangingPunct="1">
              <a:spcBef>
                <a:spcPct val="20000"/>
              </a:spcBef>
              <a:buFont typeface="Arial"/>
              <a:buChar char="–"/>
              <a:defRPr sz="10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80065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852091" indent="-836013" algn="l" defTabSz="1672026" rtl="0" eaLnBrk="1" latinLnBrk="0" hangingPunct="1">
              <a:spcBef>
                <a:spcPct val="20000"/>
              </a:spcBef>
              <a:buFont typeface="Arial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4118" indent="-836013" algn="l" defTabSz="1672026" rtl="0" eaLnBrk="1" latinLnBrk="0" hangingPunct="1">
              <a:spcBef>
                <a:spcPct val="20000"/>
              </a:spcBef>
              <a:buFont typeface="Arial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96144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868170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540196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212222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877351"/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CLICK TO EDIT</a:t>
            </a:r>
          </a:p>
        </p:txBody>
      </p:sp>
      <p:sp useBgFill="1">
        <p:nvSpPr>
          <p:cNvPr id="12" name="Action Button: Go Back or Previous 11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F73FB1D9-6910-4AD0-A1D3-448B55044211}"/>
              </a:ext>
            </a:extLst>
          </p:cNvPr>
          <p:cNvSpPr/>
          <p:nvPr userDrawn="1"/>
        </p:nvSpPr>
        <p:spPr>
          <a:xfrm>
            <a:off x="0" y="19819432"/>
            <a:ext cx="1515652" cy="1211767"/>
          </a:xfrm>
          <a:prstGeom prst="actionButtonBackPrevious">
            <a:avLst/>
          </a:prstGeom>
          <a:ln>
            <a:solidFill>
              <a:srgbClr val="2DA2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 useBgFill="1">
        <p:nvSpPr>
          <p:cNvPr id="16" name="Action Button: Go Forward or Next 1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E656B95-05DC-4AC3-AF33-54972005CEAA}"/>
              </a:ext>
            </a:extLst>
          </p:cNvPr>
          <p:cNvSpPr/>
          <p:nvPr userDrawn="1"/>
        </p:nvSpPr>
        <p:spPr>
          <a:xfrm>
            <a:off x="35814000" y="19819432"/>
            <a:ext cx="1517904" cy="1211767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724539-80BF-5140-8528-63DE55EAB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6297988" y="608473"/>
            <a:ext cx="26056340" cy="2674042"/>
          </a:xfrm>
          <a:prstGeom prst="rect">
            <a:avLst/>
          </a:prstGeom>
        </p:spPr>
        <p:txBody>
          <a:bodyPr vert="horz" lIns="102581" tIns="51291" rIns="102581" bIns="51291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A4489FB3-DF88-40C0-B198-C60C033B3414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44310" y="5638794"/>
            <a:ext cx="17974852" cy="5352686"/>
          </a:xfrm>
          <a:prstGeom prst="rect">
            <a:avLst/>
          </a:prstGeom>
          <a:solidFill>
            <a:schemeClr val="bg1"/>
          </a:solidFill>
        </p:spPr>
        <p:txBody>
          <a:bodyPr lIns="102669" tIns="51334" rIns="102669" bIns="51334"/>
          <a:lstStyle>
            <a:lvl1pPr marL="857250" indent="-857250">
              <a:buFont typeface="Arial" panose="020B0604020202020204" pitchFamily="34" charset="0"/>
              <a:buChar char="•"/>
              <a:defRPr>
                <a:solidFill>
                  <a:srgbClr val="002060"/>
                </a:solidFill>
              </a:defRPr>
            </a:lvl1pPr>
            <a:lvl2pPr marL="1781175" indent="-914400">
              <a:buFont typeface="Arial" panose="020B0604020202020204" pitchFamily="34" charset="0"/>
              <a:buChar char="•"/>
              <a:defRPr sz="6200">
                <a:solidFill>
                  <a:srgbClr val="002060"/>
                </a:solidFill>
              </a:defRPr>
            </a:lvl2pPr>
            <a:lvl3pPr marL="2790825" indent="-962025">
              <a:buFont typeface="Arial" panose="020B0604020202020204" pitchFamily="34" charset="0"/>
              <a:buChar char="•"/>
              <a:defRPr sz="5800">
                <a:solidFill>
                  <a:srgbClr val="002060"/>
                </a:solidFill>
                <a:latin typeface="Arial"/>
                <a:cs typeface="Arial"/>
              </a:defRPr>
            </a:lvl3pPr>
            <a:lvl4pPr marL="3657600" indent="-914400">
              <a:buFont typeface="Arial" panose="020B0604020202020204" pitchFamily="34" charset="0"/>
              <a:buChar char="•"/>
              <a:defRPr sz="5800">
                <a:solidFill>
                  <a:srgbClr val="002060"/>
                </a:solidFill>
              </a:defRPr>
            </a:lvl4pPr>
            <a:lvl5pPr marL="4619625" indent="-914400">
              <a:buFont typeface="Arial" panose="020B0604020202020204" pitchFamily="34" charset="0"/>
              <a:buChar char="•"/>
              <a:defRPr sz="55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19A6EEC4-6235-4A31-BCD9-3FBF83E28C22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8973800" y="5614731"/>
            <a:ext cx="17974852" cy="5400812"/>
          </a:xfrm>
          <a:prstGeom prst="rect">
            <a:avLst/>
          </a:prstGeom>
          <a:solidFill>
            <a:schemeClr val="bg1"/>
          </a:solidFill>
        </p:spPr>
        <p:txBody>
          <a:bodyPr lIns="102669" tIns="51334" rIns="102669" bIns="51334"/>
          <a:lstStyle>
            <a:lvl1pPr marL="857250" indent="-857250">
              <a:buFont typeface="Arial" panose="020B0604020202020204" pitchFamily="34" charset="0"/>
              <a:buChar char="•"/>
              <a:defRPr>
                <a:solidFill>
                  <a:srgbClr val="002060"/>
                </a:solidFill>
              </a:defRPr>
            </a:lvl1pPr>
            <a:lvl2pPr marL="1781175" indent="-914400">
              <a:buFont typeface="Arial" panose="020B0604020202020204" pitchFamily="34" charset="0"/>
              <a:buChar char="•"/>
              <a:defRPr sz="6200">
                <a:solidFill>
                  <a:srgbClr val="002060"/>
                </a:solidFill>
              </a:defRPr>
            </a:lvl2pPr>
            <a:lvl3pPr marL="2790825" indent="-962025">
              <a:buFont typeface="Arial" panose="020B0604020202020204" pitchFamily="34" charset="0"/>
              <a:buChar char="•"/>
              <a:defRPr sz="5800">
                <a:solidFill>
                  <a:srgbClr val="002060"/>
                </a:solidFill>
                <a:latin typeface="Arial"/>
                <a:cs typeface="Arial"/>
              </a:defRPr>
            </a:lvl3pPr>
            <a:lvl4pPr marL="3657600" indent="-914400">
              <a:buFont typeface="Arial" panose="020B0604020202020204" pitchFamily="34" charset="0"/>
              <a:buChar char="•"/>
              <a:defRPr sz="5800">
                <a:solidFill>
                  <a:srgbClr val="002060"/>
                </a:solidFill>
              </a:defRPr>
            </a:lvl4pPr>
            <a:lvl5pPr marL="4619625" indent="-914400">
              <a:buFont typeface="Arial" panose="020B0604020202020204" pitchFamily="34" charset="0"/>
              <a:buChar char="•"/>
              <a:defRPr sz="55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4">
            <a:extLst>
              <a:ext uri="{FF2B5EF4-FFF2-40B4-BE49-F238E27FC236}">
                <a16:creationId xmlns:a16="http://schemas.microsoft.com/office/drawing/2014/main" id="{66EAF84B-0DA4-468F-BFA8-0A30875309A0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44310" y="12862295"/>
            <a:ext cx="36437875" cy="6933074"/>
          </a:xfrm>
          <a:prstGeom prst="rect">
            <a:avLst/>
          </a:prstGeom>
          <a:solidFill>
            <a:schemeClr val="bg1"/>
          </a:solidFill>
        </p:spPr>
        <p:txBody>
          <a:bodyPr lIns="102669" tIns="51334" rIns="102669" bIns="51334"/>
          <a:lstStyle>
            <a:lvl1pPr marL="857250" indent="-857250">
              <a:buFont typeface="Arial" panose="020B0604020202020204" pitchFamily="34" charset="0"/>
              <a:buChar char="•"/>
              <a:defRPr>
                <a:solidFill>
                  <a:srgbClr val="002060"/>
                </a:solidFill>
              </a:defRPr>
            </a:lvl1pPr>
            <a:lvl2pPr marL="1781175" indent="-914400">
              <a:buFont typeface="Arial" panose="020B0604020202020204" pitchFamily="34" charset="0"/>
              <a:buChar char="•"/>
              <a:defRPr sz="6200">
                <a:solidFill>
                  <a:srgbClr val="002060"/>
                </a:solidFill>
              </a:defRPr>
            </a:lvl2pPr>
            <a:lvl3pPr marL="2790825" indent="-962025">
              <a:buFont typeface="Arial" panose="020B0604020202020204" pitchFamily="34" charset="0"/>
              <a:buChar char="•"/>
              <a:defRPr sz="5800">
                <a:solidFill>
                  <a:srgbClr val="002060"/>
                </a:solidFill>
                <a:latin typeface="Arial"/>
                <a:cs typeface="Arial"/>
              </a:defRPr>
            </a:lvl3pPr>
            <a:lvl4pPr marL="3657600" indent="-914400">
              <a:buFont typeface="Arial" panose="020B0604020202020204" pitchFamily="34" charset="0"/>
              <a:buChar char="•"/>
              <a:defRPr sz="5800">
                <a:solidFill>
                  <a:srgbClr val="002060"/>
                </a:solidFill>
              </a:defRPr>
            </a:lvl4pPr>
            <a:lvl5pPr marL="4619625" indent="-914400">
              <a:buFont typeface="Arial" panose="020B0604020202020204" pitchFamily="34" charset="0"/>
              <a:buChar char="•"/>
              <a:defRPr sz="55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31377CA8-9643-47BF-8E6C-69828DFEC2A5}"/>
              </a:ext>
            </a:extLst>
          </p:cNvPr>
          <p:cNvSpPr txBox="1">
            <a:spLocks/>
          </p:cNvSpPr>
          <p:nvPr userDrawn="1"/>
        </p:nvSpPr>
        <p:spPr>
          <a:xfrm>
            <a:off x="548640" y="4419599"/>
            <a:ext cx="17977104" cy="1219195"/>
          </a:xfrm>
          <a:prstGeom prst="rect">
            <a:avLst/>
          </a:prstGeom>
          <a:solidFill>
            <a:srgbClr val="0D2557"/>
          </a:solidFill>
        </p:spPr>
        <p:txBody>
          <a:bodyPr vert="horz" lIns="102669" tIns="51334" rIns="102669" bIns="51334" anchor="ctr"/>
          <a:lstStyle>
            <a:lvl1pPr marL="0" indent="0" algn="ctr" defTabSz="1672026" rtl="0" eaLnBrk="1" latinLnBrk="0" hangingPunct="1">
              <a:spcBef>
                <a:spcPct val="20000"/>
              </a:spcBef>
              <a:buFont typeface="Arial"/>
              <a:buNone/>
              <a:defRPr sz="4000" u="sng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2717042" indent="-1045016" algn="l" defTabSz="1672026" rtl="0" eaLnBrk="1" latinLnBrk="0" hangingPunct="1">
              <a:spcBef>
                <a:spcPct val="20000"/>
              </a:spcBef>
              <a:buFont typeface="Arial"/>
              <a:buChar char="–"/>
              <a:defRPr sz="10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80065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852091" indent="-836013" algn="l" defTabSz="1672026" rtl="0" eaLnBrk="1" latinLnBrk="0" hangingPunct="1">
              <a:spcBef>
                <a:spcPct val="20000"/>
              </a:spcBef>
              <a:buFont typeface="Arial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4118" indent="-836013" algn="l" defTabSz="1672026" rtl="0" eaLnBrk="1" latinLnBrk="0" hangingPunct="1">
              <a:spcBef>
                <a:spcPct val="20000"/>
              </a:spcBef>
              <a:buFont typeface="Arial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96144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868170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540196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212222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877351"/>
            <a:r>
              <a:rPr lang="en-US" sz="7200" dirty="0">
                <a:latin typeface="Calibri"/>
              </a:rPr>
              <a:t>CLICK TO EDIT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462CF2EB-75B6-42C3-8616-CF23CC6C80EC}"/>
              </a:ext>
            </a:extLst>
          </p:cNvPr>
          <p:cNvSpPr txBox="1">
            <a:spLocks/>
          </p:cNvSpPr>
          <p:nvPr userDrawn="1"/>
        </p:nvSpPr>
        <p:spPr>
          <a:xfrm>
            <a:off x="18975248" y="4395536"/>
            <a:ext cx="17977104" cy="1219195"/>
          </a:xfrm>
          <a:prstGeom prst="rect">
            <a:avLst/>
          </a:prstGeom>
          <a:solidFill>
            <a:srgbClr val="0D2557"/>
          </a:solidFill>
        </p:spPr>
        <p:txBody>
          <a:bodyPr vert="horz" lIns="102669" tIns="51334" rIns="102669" bIns="51334" anchor="ctr"/>
          <a:lstStyle>
            <a:lvl1pPr marL="0" indent="0" algn="ctr" defTabSz="1672026" rtl="0" eaLnBrk="1" latinLnBrk="0" hangingPunct="1">
              <a:spcBef>
                <a:spcPct val="20000"/>
              </a:spcBef>
              <a:buFont typeface="Arial"/>
              <a:buNone/>
              <a:defRPr sz="4000" u="sng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2717042" indent="-1045016" algn="l" defTabSz="1672026" rtl="0" eaLnBrk="1" latinLnBrk="0" hangingPunct="1">
              <a:spcBef>
                <a:spcPct val="20000"/>
              </a:spcBef>
              <a:buFont typeface="Arial"/>
              <a:buChar char="–"/>
              <a:defRPr sz="10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80065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852091" indent="-836013" algn="l" defTabSz="1672026" rtl="0" eaLnBrk="1" latinLnBrk="0" hangingPunct="1">
              <a:spcBef>
                <a:spcPct val="20000"/>
              </a:spcBef>
              <a:buFont typeface="Arial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4118" indent="-836013" algn="l" defTabSz="1672026" rtl="0" eaLnBrk="1" latinLnBrk="0" hangingPunct="1">
              <a:spcBef>
                <a:spcPct val="20000"/>
              </a:spcBef>
              <a:buFont typeface="Arial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96144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868170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540196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212222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877351"/>
            <a:r>
              <a:rPr lang="en-US" sz="7200" dirty="0">
                <a:latin typeface="Calibri"/>
              </a:rPr>
              <a:t>CLICK TO EDIT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717F97A3-0565-4C38-9E9C-10334D4E5D4A}"/>
              </a:ext>
            </a:extLst>
          </p:cNvPr>
          <p:cNvSpPr txBox="1">
            <a:spLocks/>
          </p:cNvSpPr>
          <p:nvPr userDrawn="1"/>
        </p:nvSpPr>
        <p:spPr>
          <a:xfrm>
            <a:off x="548640" y="11643100"/>
            <a:ext cx="36438840" cy="1219195"/>
          </a:xfrm>
          <a:prstGeom prst="rect">
            <a:avLst/>
          </a:prstGeom>
          <a:solidFill>
            <a:srgbClr val="0D2557"/>
          </a:solidFill>
        </p:spPr>
        <p:txBody>
          <a:bodyPr vert="horz" lIns="102669" tIns="51334" rIns="102669" bIns="51334" anchor="ctr"/>
          <a:lstStyle>
            <a:lvl1pPr marL="0" indent="0" algn="ctr" defTabSz="1672026" rtl="0" eaLnBrk="1" latinLnBrk="0" hangingPunct="1">
              <a:spcBef>
                <a:spcPct val="20000"/>
              </a:spcBef>
              <a:buFont typeface="Arial"/>
              <a:buNone/>
              <a:defRPr sz="4000" u="sng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2717042" indent="-1045016" algn="l" defTabSz="1672026" rtl="0" eaLnBrk="1" latinLnBrk="0" hangingPunct="1">
              <a:spcBef>
                <a:spcPct val="20000"/>
              </a:spcBef>
              <a:buFont typeface="Arial"/>
              <a:buChar char="–"/>
              <a:defRPr sz="10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80065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852091" indent="-836013" algn="l" defTabSz="1672026" rtl="0" eaLnBrk="1" latinLnBrk="0" hangingPunct="1">
              <a:spcBef>
                <a:spcPct val="20000"/>
              </a:spcBef>
              <a:buFont typeface="Arial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4118" indent="-836013" algn="l" defTabSz="1672026" rtl="0" eaLnBrk="1" latinLnBrk="0" hangingPunct="1">
              <a:spcBef>
                <a:spcPct val="20000"/>
              </a:spcBef>
              <a:buFont typeface="Arial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96144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868170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540196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212222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877351"/>
            <a:r>
              <a:rPr lang="en-US" sz="7200" dirty="0">
                <a:latin typeface="Calibri"/>
              </a:rPr>
              <a:t>CLICK TO EDIT</a:t>
            </a:r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790F9E5F-5D3E-4AB2-9C62-870DD1A7A83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2812038" y="608013"/>
            <a:ext cx="4373562" cy="33543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insert logo</a:t>
            </a:r>
          </a:p>
        </p:txBody>
      </p:sp>
      <p:sp useBgFill="1">
        <p:nvSpPr>
          <p:cNvPr id="10" name="Action Button: Go Home 9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1A5C55A1-F007-44A6-A0C8-3694DEC8BFC4}"/>
              </a:ext>
            </a:extLst>
          </p:cNvPr>
          <p:cNvSpPr/>
          <p:nvPr userDrawn="1"/>
        </p:nvSpPr>
        <p:spPr>
          <a:xfrm>
            <a:off x="4892040" y="2788920"/>
            <a:ext cx="1421188" cy="1607628"/>
          </a:xfrm>
          <a:prstGeom prst="actionButtonHom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Action Button: Go Back or Previous 10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EDECAFC7-6DC7-4B00-92F7-B5B04644F780}"/>
              </a:ext>
            </a:extLst>
          </p:cNvPr>
          <p:cNvSpPr/>
          <p:nvPr userDrawn="1"/>
        </p:nvSpPr>
        <p:spPr>
          <a:xfrm>
            <a:off x="0" y="19819432"/>
            <a:ext cx="1515652" cy="1211767"/>
          </a:xfrm>
          <a:prstGeom prst="actionButtonBackPrevious">
            <a:avLst/>
          </a:prstGeom>
          <a:ln>
            <a:solidFill>
              <a:srgbClr val="2DA2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Action Button: Go Forward or Next 1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9FD4DBAF-57C0-47BB-990A-CA9ABAB41D1E}"/>
              </a:ext>
            </a:extLst>
          </p:cNvPr>
          <p:cNvSpPr/>
          <p:nvPr userDrawn="1"/>
        </p:nvSpPr>
        <p:spPr>
          <a:xfrm>
            <a:off x="35814000" y="19819432"/>
            <a:ext cx="1517904" cy="1211767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6297988" y="608473"/>
            <a:ext cx="26056340" cy="2674042"/>
          </a:xfrm>
          <a:prstGeom prst="rect">
            <a:avLst/>
          </a:prstGeom>
        </p:spPr>
        <p:txBody>
          <a:bodyPr vert="horz" lIns="102581" tIns="51291" rIns="102581" bIns="51291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C28E327F-B365-4D20-8712-EB1AA27E9E88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44310" y="13141744"/>
            <a:ext cx="36437875" cy="6677687"/>
          </a:xfrm>
          <a:prstGeom prst="rect">
            <a:avLst/>
          </a:prstGeom>
          <a:solidFill>
            <a:schemeClr val="bg1"/>
          </a:solidFill>
        </p:spPr>
        <p:txBody>
          <a:bodyPr lIns="102669" tIns="51334" rIns="102669" bIns="51334"/>
          <a:lstStyle>
            <a:lvl1pPr marL="857250" indent="-857250">
              <a:buFont typeface="Arial" panose="020B0604020202020204" pitchFamily="34" charset="0"/>
              <a:buChar char="•"/>
              <a:defRPr>
                <a:solidFill>
                  <a:srgbClr val="002060"/>
                </a:solidFill>
              </a:defRPr>
            </a:lvl1pPr>
            <a:lvl2pPr marL="1781175" indent="-914400">
              <a:buFont typeface="Arial" panose="020B0604020202020204" pitchFamily="34" charset="0"/>
              <a:buChar char="•"/>
              <a:defRPr sz="6200">
                <a:solidFill>
                  <a:srgbClr val="002060"/>
                </a:solidFill>
              </a:defRPr>
            </a:lvl2pPr>
            <a:lvl3pPr marL="2790825" indent="-962025">
              <a:buFont typeface="Arial" panose="020B0604020202020204" pitchFamily="34" charset="0"/>
              <a:buChar char="•"/>
              <a:defRPr sz="5800">
                <a:solidFill>
                  <a:srgbClr val="002060"/>
                </a:solidFill>
                <a:latin typeface="Arial"/>
                <a:cs typeface="Arial"/>
              </a:defRPr>
            </a:lvl3pPr>
            <a:lvl4pPr marL="3657600" indent="-914400">
              <a:buFont typeface="Arial" panose="020B0604020202020204" pitchFamily="34" charset="0"/>
              <a:buChar char="•"/>
              <a:defRPr sz="5800">
                <a:solidFill>
                  <a:srgbClr val="002060"/>
                </a:solidFill>
              </a:defRPr>
            </a:lvl4pPr>
            <a:lvl5pPr marL="4619625" indent="-914400">
              <a:buFont typeface="Arial" panose="020B0604020202020204" pitchFamily="34" charset="0"/>
              <a:buChar char="•"/>
              <a:defRPr sz="55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C4E8A269-D4AC-4FF7-8EA3-ECA9922A8F4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44310" y="5674144"/>
            <a:ext cx="36437875" cy="5568521"/>
          </a:xfrm>
          <a:prstGeom prst="rect">
            <a:avLst/>
          </a:prstGeom>
          <a:solidFill>
            <a:schemeClr val="bg1"/>
          </a:solidFill>
        </p:spPr>
        <p:txBody>
          <a:bodyPr lIns="102669" tIns="51334" rIns="102669" bIns="51334"/>
          <a:lstStyle>
            <a:lvl1pPr marL="857250" indent="-857250">
              <a:buFont typeface="Arial" panose="020B0604020202020204" pitchFamily="34" charset="0"/>
              <a:buChar char="•"/>
              <a:defRPr>
                <a:solidFill>
                  <a:srgbClr val="002060"/>
                </a:solidFill>
              </a:defRPr>
            </a:lvl1pPr>
            <a:lvl2pPr marL="1781175" indent="-914400">
              <a:buFont typeface="Arial" panose="020B0604020202020204" pitchFamily="34" charset="0"/>
              <a:buChar char="•"/>
              <a:defRPr sz="6200">
                <a:solidFill>
                  <a:srgbClr val="002060"/>
                </a:solidFill>
              </a:defRPr>
            </a:lvl2pPr>
            <a:lvl3pPr marL="2790825" indent="-962025">
              <a:buFont typeface="Arial" panose="020B0604020202020204" pitchFamily="34" charset="0"/>
              <a:buChar char="•"/>
              <a:defRPr sz="5800">
                <a:solidFill>
                  <a:srgbClr val="002060"/>
                </a:solidFill>
                <a:latin typeface="Arial"/>
                <a:cs typeface="Arial"/>
              </a:defRPr>
            </a:lvl3pPr>
            <a:lvl4pPr marL="3657600" indent="-914400">
              <a:buFont typeface="Arial" panose="020B0604020202020204" pitchFamily="34" charset="0"/>
              <a:buChar char="•"/>
              <a:defRPr sz="5800">
                <a:solidFill>
                  <a:srgbClr val="002060"/>
                </a:solidFill>
              </a:defRPr>
            </a:lvl4pPr>
            <a:lvl5pPr marL="4619625" indent="-914400">
              <a:buFont typeface="Arial" panose="020B0604020202020204" pitchFamily="34" charset="0"/>
              <a:buChar char="•"/>
              <a:defRPr sz="55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17EBB9DD-427D-4757-A94E-6661BD4197F0}"/>
              </a:ext>
            </a:extLst>
          </p:cNvPr>
          <p:cNvSpPr txBox="1">
            <a:spLocks/>
          </p:cNvSpPr>
          <p:nvPr userDrawn="1"/>
        </p:nvSpPr>
        <p:spPr>
          <a:xfrm>
            <a:off x="548640" y="4454949"/>
            <a:ext cx="36437875" cy="1219195"/>
          </a:xfrm>
          <a:prstGeom prst="rect">
            <a:avLst/>
          </a:prstGeom>
          <a:solidFill>
            <a:srgbClr val="0D2557"/>
          </a:solidFill>
        </p:spPr>
        <p:txBody>
          <a:bodyPr vert="horz" lIns="102669" tIns="51334" rIns="102669" bIns="51334" anchor="ctr"/>
          <a:lstStyle>
            <a:lvl1pPr marL="0" indent="0" algn="ctr" defTabSz="1672026" rtl="0" eaLnBrk="1" latinLnBrk="0" hangingPunct="1">
              <a:spcBef>
                <a:spcPct val="20000"/>
              </a:spcBef>
              <a:buFont typeface="Arial"/>
              <a:buNone/>
              <a:defRPr sz="4000" u="sng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2717042" indent="-1045016" algn="l" defTabSz="1672026" rtl="0" eaLnBrk="1" latinLnBrk="0" hangingPunct="1">
              <a:spcBef>
                <a:spcPct val="20000"/>
              </a:spcBef>
              <a:buFont typeface="Arial"/>
              <a:buChar char="–"/>
              <a:defRPr sz="10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80065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852091" indent="-836013" algn="l" defTabSz="1672026" rtl="0" eaLnBrk="1" latinLnBrk="0" hangingPunct="1">
              <a:spcBef>
                <a:spcPct val="20000"/>
              </a:spcBef>
              <a:buFont typeface="Arial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4118" indent="-836013" algn="l" defTabSz="1672026" rtl="0" eaLnBrk="1" latinLnBrk="0" hangingPunct="1">
              <a:spcBef>
                <a:spcPct val="20000"/>
              </a:spcBef>
              <a:buFont typeface="Arial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96144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868170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540196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212222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877351"/>
            <a:r>
              <a:rPr lang="en-US" sz="7200" dirty="0">
                <a:latin typeface="Calibri"/>
              </a:rPr>
              <a:t>CLICK TO EDIT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A1EBBD62-CCEA-4B83-8E76-DF8B5E5C2A6A}"/>
              </a:ext>
            </a:extLst>
          </p:cNvPr>
          <p:cNvSpPr txBox="1">
            <a:spLocks/>
          </p:cNvSpPr>
          <p:nvPr userDrawn="1"/>
        </p:nvSpPr>
        <p:spPr>
          <a:xfrm>
            <a:off x="544309" y="11922550"/>
            <a:ext cx="36437875" cy="1219195"/>
          </a:xfrm>
          <a:prstGeom prst="rect">
            <a:avLst/>
          </a:prstGeom>
          <a:solidFill>
            <a:srgbClr val="0D2557"/>
          </a:solidFill>
        </p:spPr>
        <p:txBody>
          <a:bodyPr vert="horz" lIns="102669" tIns="51334" rIns="102669" bIns="51334" anchor="ctr"/>
          <a:lstStyle>
            <a:lvl1pPr marL="0" indent="0" algn="ctr" defTabSz="1672026" rtl="0" eaLnBrk="1" latinLnBrk="0" hangingPunct="1">
              <a:spcBef>
                <a:spcPct val="20000"/>
              </a:spcBef>
              <a:buFont typeface="Arial"/>
              <a:buNone/>
              <a:defRPr sz="4000" u="sng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2717042" indent="-1045016" algn="l" defTabSz="1672026" rtl="0" eaLnBrk="1" latinLnBrk="0" hangingPunct="1">
              <a:spcBef>
                <a:spcPct val="20000"/>
              </a:spcBef>
              <a:buFont typeface="Arial"/>
              <a:buChar char="–"/>
              <a:defRPr sz="10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80065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852091" indent="-836013" algn="l" defTabSz="1672026" rtl="0" eaLnBrk="1" latinLnBrk="0" hangingPunct="1">
              <a:spcBef>
                <a:spcPct val="20000"/>
              </a:spcBef>
              <a:buFont typeface="Arial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4118" indent="-836013" algn="l" defTabSz="1672026" rtl="0" eaLnBrk="1" latinLnBrk="0" hangingPunct="1">
              <a:spcBef>
                <a:spcPct val="20000"/>
              </a:spcBef>
              <a:buFont typeface="Arial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96144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868170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540196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212222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877351"/>
            <a:r>
              <a:rPr lang="en-US" sz="7200" dirty="0">
                <a:latin typeface="Calibri"/>
              </a:rPr>
              <a:t>CLICK TO EDIT</a:t>
            </a:r>
          </a:p>
        </p:txBody>
      </p:sp>
      <p:sp>
        <p:nvSpPr>
          <p:cNvPr id="17" name="Picture Placeholder 3">
            <a:extLst>
              <a:ext uri="{FF2B5EF4-FFF2-40B4-BE49-F238E27FC236}">
                <a16:creationId xmlns:a16="http://schemas.microsoft.com/office/drawing/2014/main" id="{D27743B6-66FB-4F0E-B89D-5417B5506E0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2812038" y="608013"/>
            <a:ext cx="4373562" cy="33543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insert logo</a:t>
            </a:r>
          </a:p>
        </p:txBody>
      </p:sp>
      <p:sp useBgFill="1">
        <p:nvSpPr>
          <p:cNvPr id="8" name="Action Button: Go Home 7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FE1B10FA-1185-4929-8A97-D86219A958C3}"/>
              </a:ext>
            </a:extLst>
          </p:cNvPr>
          <p:cNvSpPr/>
          <p:nvPr userDrawn="1"/>
        </p:nvSpPr>
        <p:spPr>
          <a:xfrm>
            <a:off x="4892040" y="2788920"/>
            <a:ext cx="1421188" cy="1607628"/>
          </a:xfrm>
          <a:prstGeom prst="actionButtonHom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Action Button: Go Back or Previous 8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C81B46DB-1CF9-4665-B223-D12D41A4ED72}"/>
              </a:ext>
            </a:extLst>
          </p:cNvPr>
          <p:cNvSpPr/>
          <p:nvPr userDrawn="1"/>
        </p:nvSpPr>
        <p:spPr>
          <a:xfrm>
            <a:off x="0" y="19819432"/>
            <a:ext cx="1515652" cy="1211767"/>
          </a:xfrm>
          <a:prstGeom prst="actionButtonBackPrevious">
            <a:avLst/>
          </a:prstGeom>
          <a:ln>
            <a:solidFill>
              <a:srgbClr val="2DA2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Action Button: Go Forward or Next 9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68B3F1CD-1175-4604-AF66-475D81106137}"/>
              </a:ext>
            </a:extLst>
          </p:cNvPr>
          <p:cNvSpPr/>
          <p:nvPr userDrawn="1"/>
        </p:nvSpPr>
        <p:spPr>
          <a:xfrm>
            <a:off x="35814000" y="19819432"/>
            <a:ext cx="1517904" cy="1211767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6297988" y="608473"/>
            <a:ext cx="26056340" cy="2674042"/>
          </a:xfrm>
          <a:prstGeom prst="rect">
            <a:avLst/>
          </a:prstGeom>
        </p:spPr>
        <p:txBody>
          <a:bodyPr vert="horz" lIns="102581" tIns="51291" rIns="102581" bIns="51291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DE79642F-6256-4803-8FF5-3BA46CBEE93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42378" y="5900199"/>
            <a:ext cx="18183855" cy="6172200"/>
          </a:xfrm>
          <a:prstGeom prst="rect">
            <a:avLst/>
          </a:prstGeom>
          <a:solidFill>
            <a:schemeClr val="bg1"/>
          </a:solidFill>
        </p:spPr>
        <p:txBody>
          <a:bodyPr lIns="102669" tIns="51334" rIns="102669" bIns="51334"/>
          <a:lstStyle>
            <a:lvl1pPr marL="857250" indent="-857250">
              <a:buFont typeface="Arial" panose="020B0604020202020204" pitchFamily="34" charset="0"/>
              <a:buChar char="•"/>
              <a:defRPr>
                <a:solidFill>
                  <a:srgbClr val="002060"/>
                </a:solidFill>
              </a:defRPr>
            </a:lvl1pPr>
            <a:lvl2pPr marL="1781175" indent="-914400">
              <a:buFont typeface="Arial" panose="020B0604020202020204" pitchFamily="34" charset="0"/>
              <a:buChar char="•"/>
              <a:defRPr sz="6200">
                <a:solidFill>
                  <a:srgbClr val="002060"/>
                </a:solidFill>
              </a:defRPr>
            </a:lvl2pPr>
            <a:lvl3pPr marL="2790825" indent="-962025">
              <a:buFont typeface="Arial" panose="020B0604020202020204" pitchFamily="34" charset="0"/>
              <a:buChar char="•"/>
              <a:defRPr sz="5800">
                <a:solidFill>
                  <a:srgbClr val="002060"/>
                </a:solidFill>
                <a:latin typeface="Arial"/>
                <a:cs typeface="Arial"/>
              </a:defRPr>
            </a:lvl3pPr>
            <a:lvl4pPr marL="3657600" indent="-914400">
              <a:buFont typeface="Arial" panose="020B0604020202020204" pitchFamily="34" charset="0"/>
              <a:buChar char="•"/>
              <a:defRPr sz="5800">
                <a:solidFill>
                  <a:srgbClr val="002060"/>
                </a:solidFill>
              </a:defRPr>
            </a:lvl4pPr>
            <a:lvl5pPr marL="4619625" indent="-914400">
              <a:buFont typeface="Arial" panose="020B0604020202020204" pitchFamily="34" charset="0"/>
              <a:buChar char="•"/>
              <a:defRPr sz="55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991DEF07-566D-4990-BBC1-0ECC59018C2A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8699480" y="5897880"/>
            <a:ext cx="18183855" cy="6174693"/>
          </a:xfrm>
          <a:prstGeom prst="rect">
            <a:avLst/>
          </a:prstGeom>
          <a:solidFill>
            <a:schemeClr val="bg1"/>
          </a:solidFill>
        </p:spPr>
        <p:txBody>
          <a:bodyPr lIns="102669" tIns="51334" rIns="102669" bIns="51334"/>
          <a:lstStyle>
            <a:lvl1pPr marL="857250" indent="-857250">
              <a:buFont typeface="Arial" panose="020B0604020202020204" pitchFamily="34" charset="0"/>
              <a:buChar char="•"/>
              <a:defRPr>
                <a:solidFill>
                  <a:srgbClr val="002060"/>
                </a:solidFill>
              </a:defRPr>
            </a:lvl1pPr>
            <a:lvl2pPr marL="1781175" indent="-914400">
              <a:buFont typeface="Arial" panose="020B0604020202020204" pitchFamily="34" charset="0"/>
              <a:buChar char="•"/>
              <a:defRPr sz="6200">
                <a:solidFill>
                  <a:srgbClr val="002060"/>
                </a:solidFill>
              </a:defRPr>
            </a:lvl2pPr>
            <a:lvl3pPr marL="2790825" indent="-962025">
              <a:buFont typeface="Arial" panose="020B0604020202020204" pitchFamily="34" charset="0"/>
              <a:buChar char="•"/>
              <a:defRPr sz="5800">
                <a:solidFill>
                  <a:srgbClr val="002060"/>
                </a:solidFill>
                <a:latin typeface="Arial"/>
                <a:cs typeface="Arial"/>
              </a:defRPr>
            </a:lvl3pPr>
            <a:lvl4pPr marL="3657600" indent="-914400">
              <a:buFont typeface="Arial" panose="020B0604020202020204" pitchFamily="34" charset="0"/>
              <a:buChar char="•"/>
              <a:defRPr sz="5800">
                <a:solidFill>
                  <a:srgbClr val="002060"/>
                </a:solidFill>
              </a:defRPr>
            </a:lvl4pPr>
            <a:lvl5pPr marL="4619625" indent="-914400">
              <a:buFont typeface="Arial" panose="020B0604020202020204" pitchFamily="34" charset="0"/>
              <a:buChar char="•"/>
              <a:defRPr sz="55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4">
            <a:extLst>
              <a:ext uri="{FF2B5EF4-FFF2-40B4-BE49-F238E27FC236}">
                <a16:creationId xmlns:a16="http://schemas.microsoft.com/office/drawing/2014/main" id="{AE165659-F785-41E0-A167-2DA2A3988581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338328" y="13563600"/>
            <a:ext cx="18183855" cy="6172200"/>
          </a:xfrm>
          <a:prstGeom prst="rect">
            <a:avLst/>
          </a:prstGeom>
          <a:solidFill>
            <a:schemeClr val="bg1"/>
          </a:solidFill>
        </p:spPr>
        <p:txBody>
          <a:bodyPr lIns="102669" tIns="51334" rIns="102669" bIns="51334"/>
          <a:lstStyle>
            <a:lvl1pPr marL="857250" indent="-857250">
              <a:buFont typeface="Arial" panose="020B0604020202020204" pitchFamily="34" charset="0"/>
              <a:buChar char="•"/>
              <a:defRPr>
                <a:solidFill>
                  <a:srgbClr val="002060"/>
                </a:solidFill>
              </a:defRPr>
            </a:lvl1pPr>
            <a:lvl2pPr marL="1781175" indent="-914400">
              <a:buFont typeface="Arial" panose="020B0604020202020204" pitchFamily="34" charset="0"/>
              <a:buChar char="•"/>
              <a:defRPr sz="6200">
                <a:solidFill>
                  <a:srgbClr val="002060"/>
                </a:solidFill>
              </a:defRPr>
            </a:lvl2pPr>
            <a:lvl3pPr marL="2790825" indent="-962025">
              <a:buFont typeface="Arial" panose="020B0604020202020204" pitchFamily="34" charset="0"/>
              <a:buChar char="•"/>
              <a:defRPr sz="5800">
                <a:solidFill>
                  <a:srgbClr val="002060"/>
                </a:solidFill>
                <a:latin typeface="Arial"/>
                <a:cs typeface="Arial"/>
              </a:defRPr>
            </a:lvl3pPr>
            <a:lvl4pPr marL="3657600" indent="-914400">
              <a:buFont typeface="Arial" panose="020B0604020202020204" pitchFamily="34" charset="0"/>
              <a:buChar char="•"/>
              <a:defRPr sz="5800">
                <a:solidFill>
                  <a:srgbClr val="002060"/>
                </a:solidFill>
              </a:defRPr>
            </a:lvl4pPr>
            <a:lvl5pPr marL="4619625" indent="-914400">
              <a:buFont typeface="Arial" panose="020B0604020202020204" pitchFamily="34" charset="0"/>
              <a:buChar char="•"/>
              <a:defRPr sz="55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Content Placeholder 4">
            <a:extLst>
              <a:ext uri="{FF2B5EF4-FFF2-40B4-BE49-F238E27FC236}">
                <a16:creationId xmlns:a16="http://schemas.microsoft.com/office/drawing/2014/main" id="{CF02D41D-01C0-416F-A718-CB32555B644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18699480" y="13563600"/>
            <a:ext cx="18183855" cy="6172200"/>
          </a:xfrm>
          <a:prstGeom prst="rect">
            <a:avLst/>
          </a:prstGeom>
          <a:solidFill>
            <a:schemeClr val="bg1"/>
          </a:solidFill>
        </p:spPr>
        <p:txBody>
          <a:bodyPr lIns="102669" tIns="51334" rIns="102669" bIns="51334"/>
          <a:lstStyle>
            <a:lvl1pPr marL="857250" indent="-857250">
              <a:buFont typeface="Arial" panose="020B0604020202020204" pitchFamily="34" charset="0"/>
              <a:buChar char="•"/>
              <a:defRPr>
                <a:solidFill>
                  <a:srgbClr val="002060"/>
                </a:solidFill>
              </a:defRPr>
            </a:lvl1pPr>
            <a:lvl2pPr marL="1781175" indent="-914400">
              <a:buFont typeface="Arial" panose="020B0604020202020204" pitchFamily="34" charset="0"/>
              <a:buChar char="•"/>
              <a:defRPr sz="6200">
                <a:solidFill>
                  <a:srgbClr val="002060"/>
                </a:solidFill>
              </a:defRPr>
            </a:lvl2pPr>
            <a:lvl3pPr marL="2790825" indent="-962025">
              <a:buFont typeface="Arial" panose="020B0604020202020204" pitchFamily="34" charset="0"/>
              <a:buChar char="•"/>
              <a:defRPr sz="5800">
                <a:solidFill>
                  <a:srgbClr val="002060"/>
                </a:solidFill>
                <a:latin typeface="Arial"/>
                <a:cs typeface="Arial"/>
              </a:defRPr>
            </a:lvl3pPr>
            <a:lvl4pPr marL="3657600" indent="-914400">
              <a:buFont typeface="Arial" panose="020B0604020202020204" pitchFamily="34" charset="0"/>
              <a:buChar char="•"/>
              <a:defRPr sz="5800">
                <a:solidFill>
                  <a:srgbClr val="002060"/>
                </a:solidFill>
              </a:defRPr>
            </a:lvl4pPr>
            <a:lvl5pPr marL="4619625" indent="-914400">
              <a:buFont typeface="Arial" panose="020B0604020202020204" pitchFamily="34" charset="0"/>
              <a:buChar char="•"/>
              <a:defRPr sz="55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E5B93F8A-1B26-486F-825B-5A4C51FBDB7A}"/>
              </a:ext>
            </a:extLst>
          </p:cNvPr>
          <p:cNvSpPr txBox="1">
            <a:spLocks/>
          </p:cNvSpPr>
          <p:nvPr userDrawn="1"/>
        </p:nvSpPr>
        <p:spPr>
          <a:xfrm>
            <a:off x="342378" y="4681005"/>
            <a:ext cx="18187416" cy="1219195"/>
          </a:xfrm>
          <a:prstGeom prst="rect">
            <a:avLst/>
          </a:prstGeom>
          <a:solidFill>
            <a:srgbClr val="0D2557"/>
          </a:solidFill>
        </p:spPr>
        <p:txBody>
          <a:bodyPr vert="horz" lIns="102669" tIns="51334" rIns="102669" bIns="51334" anchor="ctr"/>
          <a:lstStyle>
            <a:lvl1pPr marL="0" indent="0" algn="ctr" defTabSz="1672026" rtl="0" eaLnBrk="1" latinLnBrk="0" hangingPunct="1">
              <a:spcBef>
                <a:spcPct val="20000"/>
              </a:spcBef>
              <a:buFont typeface="Arial"/>
              <a:buNone/>
              <a:defRPr sz="4000" u="sng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2717042" indent="-1045016" algn="l" defTabSz="1672026" rtl="0" eaLnBrk="1" latinLnBrk="0" hangingPunct="1">
              <a:spcBef>
                <a:spcPct val="20000"/>
              </a:spcBef>
              <a:buFont typeface="Arial"/>
              <a:buChar char="–"/>
              <a:defRPr sz="10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80065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852091" indent="-836013" algn="l" defTabSz="1672026" rtl="0" eaLnBrk="1" latinLnBrk="0" hangingPunct="1">
              <a:spcBef>
                <a:spcPct val="20000"/>
              </a:spcBef>
              <a:buFont typeface="Arial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4118" indent="-836013" algn="l" defTabSz="1672026" rtl="0" eaLnBrk="1" latinLnBrk="0" hangingPunct="1">
              <a:spcBef>
                <a:spcPct val="20000"/>
              </a:spcBef>
              <a:buFont typeface="Arial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96144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868170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540196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212222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877351"/>
            <a:r>
              <a:rPr lang="en-US" sz="7200" dirty="0">
                <a:latin typeface="Calibri"/>
              </a:rPr>
              <a:t>CLICK TO EDIT</a:t>
            </a:r>
          </a:p>
        </p:txBody>
      </p:sp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4CBADCA5-2539-4EDB-A07B-B39041ED95E6}"/>
              </a:ext>
            </a:extLst>
          </p:cNvPr>
          <p:cNvSpPr txBox="1">
            <a:spLocks/>
          </p:cNvSpPr>
          <p:nvPr userDrawn="1"/>
        </p:nvSpPr>
        <p:spPr>
          <a:xfrm>
            <a:off x="18697074" y="4681728"/>
            <a:ext cx="18187416" cy="1219195"/>
          </a:xfrm>
          <a:prstGeom prst="rect">
            <a:avLst/>
          </a:prstGeom>
          <a:solidFill>
            <a:srgbClr val="0D2557"/>
          </a:solidFill>
        </p:spPr>
        <p:txBody>
          <a:bodyPr vert="horz" lIns="102669" tIns="51334" rIns="102669" bIns="51334" anchor="ctr"/>
          <a:lstStyle>
            <a:lvl1pPr marL="0" indent="0" algn="ctr" defTabSz="1672026" rtl="0" eaLnBrk="1" latinLnBrk="0" hangingPunct="1">
              <a:spcBef>
                <a:spcPct val="20000"/>
              </a:spcBef>
              <a:buFont typeface="Arial"/>
              <a:buNone/>
              <a:defRPr sz="4000" u="sng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2717042" indent="-1045016" algn="l" defTabSz="1672026" rtl="0" eaLnBrk="1" latinLnBrk="0" hangingPunct="1">
              <a:spcBef>
                <a:spcPct val="20000"/>
              </a:spcBef>
              <a:buFont typeface="Arial"/>
              <a:buChar char="–"/>
              <a:defRPr sz="10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80065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852091" indent="-836013" algn="l" defTabSz="1672026" rtl="0" eaLnBrk="1" latinLnBrk="0" hangingPunct="1">
              <a:spcBef>
                <a:spcPct val="20000"/>
              </a:spcBef>
              <a:buFont typeface="Arial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4118" indent="-836013" algn="l" defTabSz="1672026" rtl="0" eaLnBrk="1" latinLnBrk="0" hangingPunct="1">
              <a:spcBef>
                <a:spcPct val="20000"/>
              </a:spcBef>
              <a:buFont typeface="Arial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96144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868170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540196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212222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877351"/>
            <a:r>
              <a:rPr lang="en-US" sz="7200" dirty="0">
                <a:latin typeface="Calibri"/>
              </a:rPr>
              <a:t>CLICK TO EDIT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CE37FB04-11A0-42C7-879F-79EF2D251D37}"/>
              </a:ext>
            </a:extLst>
          </p:cNvPr>
          <p:cNvSpPr txBox="1">
            <a:spLocks/>
          </p:cNvSpPr>
          <p:nvPr userDrawn="1"/>
        </p:nvSpPr>
        <p:spPr>
          <a:xfrm>
            <a:off x="18699480" y="12344400"/>
            <a:ext cx="18183853" cy="1219195"/>
          </a:xfrm>
          <a:prstGeom prst="rect">
            <a:avLst/>
          </a:prstGeom>
          <a:solidFill>
            <a:srgbClr val="0D2557"/>
          </a:solidFill>
        </p:spPr>
        <p:txBody>
          <a:bodyPr vert="horz" lIns="102669" tIns="51334" rIns="102669" bIns="51334" anchor="ctr"/>
          <a:lstStyle>
            <a:lvl1pPr marL="0" indent="0" algn="ctr" defTabSz="1672026" rtl="0" eaLnBrk="1" latinLnBrk="0" hangingPunct="1">
              <a:spcBef>
                <a:spcPct val="20000"/>
              </a:spcBef>
              <a:buFont typeface="Arial"/>
              <a:buNone/>
              <a:defRPr sz="4000" u="sng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2717042" indent="-1045016" algn="l" defTabSz="1672026" rtl="0" eaLnBrk="1" latinLnBrk="0" hangingPunct="1">
              <a:spcBef>
                <a:spcPct val="20000"/>
              </a:spcBef>
              <a:buFont typeface="Arial"/>
              <a:buChar char="–"/>
              <a:defRPr sz="10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80065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852091" indent="-836013" algn="l" defTabSz="1672026" rtl="0" eaLnBrk="1" latinLnBrk="0" hangingPunct="1">
              <a:spcBef>
                <a:spcPct val="20000"/>
              </a:spcBef>
              <a:buFont typeface="Arial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4118" indent="-836013" algn="l" defTabSz="1672026" rtl="0" eaLnBrk="1" latinLnBrk="0" hangingPunct="1">
              <a:spcBef>
                <a:spcPct val="20000"/>
              </a:spcBef>
              <a:buFont typeface="Arial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96144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868170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540196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212222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877351"/>
            <a:r>
              <a:rPr lang="en-US" sz="7200" dirty="0">
                <a:latin typeface="Calibri"/>
              </a:rPr>
              <a:t>CLICK TO EDIT</a:t>
            </a:r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B7EA9B0B-C6A4-4E97-A73D-68DA4D3A88A3}"/>
              </a:ext>
            </a:extLst>
          </p:cNvPr>
          <p:cNvSpPr txBox="1">
            <a:spLocks/>
          </p:cNvSpPr>
          <p:nvPr userDrawn="1"/>
        </p:nvSpPr>
        <p:spPr>
          <a:xfrm>
            <a:off x="338328" y="12344401"/>
            <a:ext cx="18183854" cy="1219195"/>
          </a:xfrm>
          <a:prstGeom prst="rect">
            <a:avLst/>
          </a:prstGeom>
          <a:solidFill>
            <a:srgbClr val="0D2557"/>
          </a:solidFill>
        </p:spPr>
        <p:txBody>
          <a:bodyPr vert="horz" lIns="102669" tIns="51334" rIns="102669" bIns="51334" anchor="ctr"/>
          <a:lstStyle>
            <a:lvl1pPr marL="0" indent="0" algn="ctr" defTabSz="1672026" rtl="0" eaLnBrk="1" latinLnBrk="0" hangingPunct="1">
              <a:spcBef>
                <a:spcPct val="20000"/>
              </a:spcBef>
              <a:buFont typeface="Arial"/>
              <a:buNone/>
              <a:defRPr sz="4000" u="sng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2717042" indent="-1045016" algn="l" defTabSz="1672026" rtl="0" eaLnBrk="1" latinLnBrk="0" hangingPunct="1">
              <a:spcBef>
                <a:spcPct val="20000"/>
              </a:spcBef>
              <a:buFont typeface="Arial"/>
              <a:buChar char="–"/>
              <a:defRPr sz="10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80065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852091" indent="-836013" algn="l" defTabSz="1672026" rtl="0" eaLnBrk="1" latinLnBrk="0" hangingPunct="1">
              <a:spcBef>
                <a:spcPct val="20000"/>
              </a:spcBef>
              <a:buFont typeface="Arial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4118" indent="-836013" algn="l" defTabSz="1672026" rtl="0" eaLnBrk="1" latinLnBrk="0" hangingPunct="1">
              <a:spcBef>
                <a:spcPct val="20000"/>
              </a:spcBef>
              <a:buFont typeface="Arial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96144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868170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540196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212222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877351"/>
            <a:r>
              <a:rPr lang="en-US" sz="7200" dirty="0">
                <a:latin typeface="Calibri"/>
              </a:rPr>
              <a:t>CLICK TO EDIT</a:t>
            </a:r>
          </a:p>
        </p:txBody>
      </p:sp>
      <p:sp>
        <p:nvSpPr>
          <p:cNvPr id="28" name="Picture Placeholder 3">
            <a:extLst>
              <a:ext uri="{FF2B5EF4-FFF2-40B4-BE49-F238E27FC236}">
                <a16:creationId xmlns:a16="http://schemas.microsoft.com/office/drawing/2014/main" id="{830C3EDD-BE8A-4A0A-88FF-27EFBC46EBA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2812038" y="608013"/>
            <a:ext cx="4373562" cy="33543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insert logo</a:t>
            </a:r>
          </a:p>
        </p:txBody>
      </p:sp>
      <p:sp useBgFill="1">
        <p:nvSpPr>
          <p:cNvPr id="12" name="Action Button: Go Home 11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77B16288-55D7-4DA0-BF07-E2371EF1A393}"/>
              </a:ext>
            </a:extLst>
          </p:cNvPr>
          <p:cNvSpPr/>
          <p:nvPr userDrawn="1"/>
        </p:nvSpPr>
        <p:spPr>
          <a:xfrm>
            <a:off x="4892040" y="2788920"/>
            <a:ext cx="1421188" cy="1607628"/>
          </a:xfrm>
          <a:prstGeom prst="actionButtonHom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Action Button: Go Back or Previous 15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426715F6-5AD5-4C12-B4BE-5E2D0AB4BAE0}"/>
              </a:ext>
            </a:extLst>
          </p:cNvPr>
          <p:cNvSpPr/>
          <p:nvPr userDrawn="1"/>
        </p:nvSpPr>
        <p:spPr>
          <a:xfrm>
            <a:off x="0" y="19819432"/>
            <a:ext cx="1515652" cy="1211767"/>
          </a:xfrm>
          <a:prstGeom prst="actionButtonBackPrevious">
            <a:avLst/>
          </a:prstGeom>
          <a:ln>
            <a:solidFill>
              <a:srgbClr val="2DA2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Action Button: Go Forward or Next 18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D0C86320-0E74-486A-AF7A-7CC9B2FCC30B}"/>
              </a:ext>
            </a:extLst>
          </p:cNvPr>
          <p:cNvSpPr/>
          <p:nvPr userDrawn="1"/>
        </p:nvSpPr>
        <p:spPr>
          <a:xfrm>
            <a:off x="35814000" y="19819432"/>
            <a:ext cx="1517904" cy="1211767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Placeholder 1"/>
          <p:cNvSpPr>
            <a:spLocks noGrp="1"/>
          </p:cNvSpPr>
          <p:nvPr>
            <p:ph type="title"/>
          </p:nvPr>
        </p:nvSpPr>
        <p:spPr>
          <a:xfrm>
            <a:off x="6297988" y="608473"/>
            <a:ext cx="26056340" cy="2674042"/>
          </a:xfrm>
          <a:prstGeom prst="rect">
            <a:avLst/>
          </a:prstGeom>
        </p:spPr>
        <p:txBody>
          <a:bodyPr vert="horz" lIns="102581" tIns="51291" rIns="102581" bIns="51291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7EFB7D21-DA52-4390-A518-9E2A7217A4FB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42379" y="5638794"/>
            <a:ext cx="11773421" cy="14097006"/>
          </a:xfrm>
          <a:prstGeom prst="rect">
            <a:avLst/>
          </a:prstGeom>
          <a:solidFill>
            <a:schemeClr val="bg1"/>
          </a:solidFill>
        </p:spPr>
        <p:txBody>
          <a:bodyPr lIns="102669" tIns="51334" rIns="102669" bIns="51334"/>
          <a:lstStyle>
            <a:lvl1pPr marL="857250" indent="-857250">
              <a:buFont typeface="Arial" panose="020B0604020202020204" pitchFamily="34" charset="0"/>
              <a:buChar char="•"/>
              <a:defRPr>
                <a:solidFill>
                  <a:srgbClr val="002060"/>
                </a:solidFill>
              </a:defRPr>
            </a:lvl1pPr>
            <a:lvl2pPr marL="1781175" indent="-914400">
              <a:buFont typeface="Arial" panose="020B0604020202020204" pitchFamily="34" charset="0"/>
              <a:buChar char="•"/>
              <a:defRPr sz="6200">
                <a:solidFill>
                  <a:srgbClr val="002060"/>
                </a:solidFill>
              </a:defRPr>
            </a:lvl2pPr>
            <a:lvl3pPr marL="2790825" indent="-962025">
              <a:buFont typeface="Arial" panose="020B0604020202020204" pitchFamily="34" charset="0"/>
              <a:buChar char="•"/>
              <a:defRPr sz="5800">
                <a:solidFill>
                  <a:srgbClr val="002060"/>
                </a:solidFill>
                <a:latin typeface="Arial"/>
                <a:cs typeface="Arial"/>
              </a:defRPr>
            </a:lvl3pPr>
            <a:lvl4pPr marL="3657600" indent="-914400">
              <a:buFont typeface="Arial" panose="020B0604020202020204" pitchFamily="34" charset="0"/>
              <a:buChar char="•"/>
              <a:defRPr sz="5800">
                <a:solidFill>
                  <a:srgbClr val="002060"/>
                </a:solidFill>
              </a:defRPr>
            </a:lvl4pPr>
            <a:lvl5pPr marL="4619625" indent="-914400">
              <a:buFont typeface="Arial" panose="020B0604020202020204" pitchFamily="34" charset="0"/>
              <a:buChar char="•"/>
              <a:defRPr sz="55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4">
            <a:extLst>
              <a:ext uri="{FF2B5EF4-FFF2-40B4-BE49-F238E27FC236}">
                <a16:creationId xmlns:a16="http://schemas.microsoft.com/office/drawing/2014/main" id="{3EC148E9-FD4E-4E86-A803-E4B3BA8BC87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25347168" y="5638794"/>
            <a:ext cx="11773421" cy="14121074"/>
          </a:xfrm>
          <a:prstGeom prst="rect">
            <a:avLst/>
          </a:prstGeom>
          <a:solidFill>
            <a:schemeClr val="bg1"/>
          </a:solidFill>
        </p:spPr>
        <p:txBody>
          <a:bodyPr lIns="102669" tIns="51334" rIns="102669" bIns="51334"/>
          <a:lstStyle>
            <a:lvl1pPr marL="857250" indent="-857250">
              <a:buFont typeface="Arial" panose="020B0604020202020204" pitchFamily="34" charset="0"/>
              <a:buChar char="•"/>
              <a:defRPr>
                <a:solidFill>
                  <a:srgbClr val="002060"/>
                </a:solidFill>
              </a:defRPr>
            </a:lvl1pPr>
            <a:lvl2pPr marL="1781175" indent="-914400">
              <a:buFont typeface="Arial" panose="020B0604020202020204" pitchFamily="34" charset="0"/>
              <a:buChar char="•"/>
              <a:defRPr sz="6200">
                <a:solidFill>
                  <a:srgbClr val="002060"/>
                </a:solidFill>
              </a:defRPr>
            </a:lvl2pPr>
            <a:lvl3pPr marL="2790825" indent="-962025">
              <a:buFont typeface="Arial" panose="020B0604020202020204" pitchFamily="34" charset="0"/>
              <a:buChar char="•"/>
              <a:defRPr sz="5800">
                <a:solidFill>
                  <a:srgbClr val="002060"/>
                </a:solidFill>
                <a:latin typeface="Arial"/>
                <a:cs typeface="Arial"/>
              </a:defRPr>
            </a:lvl3pPr>
            <a:lvl4pPr marL="3657600" indent="-914400">
              <a:buFont typeface="Arial" panose="020B0604020202020204" pitchFamily="34" charset="0"/>
              <a:buChar char="•"/>
              <a:defRPr sz="5800">
                <a:solidFill>
                  <a:srgbClr val="002060"/>
                </a:solidFill>
              </a:defRPr>
            </a:lvl4pPr>
            <a:lvl5pPr marL="4619625" indent="-914400">
              <a:buFont typeface="Arial" panose="020B0604020202020204" pitchFamily="34" charset="0"/>
              <a:buChar char="•"/>
              <a:defRPr sz="55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4">
            <a:extLst>
              <a:ext uri="{FF2B5EF4-FFF2-40B4-BE49-F238E27FC236}">
                <a16:creationId xmlns:a16="http://schemas.microsoft.com/office/drawing/2014/main" id="{D90EA65D-9975-4E2B-AB88-9F57E77A7E9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12847320" y="5614727"/>
            <a:ext cx="11773421" cy="14121074"/>
          </a:xfrm>
          <a:prstGeom prst="rect">
            <a:avLst/>
          </a:prstGeom>
          <a:solidFill>
            <a:schemeClr val="bg1"/>
          </a:solidFill>
        </p:spPr>
        <p:txBody>
          <a:bodyPr lIns="102669" tIns="51334" rIns="102669" bIns="51334"/>
          <a:lstStyle>
            <a:lvl1pPr marL="857250" indent="-857250">
              <a:buFont typeface="Arial" panose="020B0604020202020204" pitchFamily="34" charset="0"/>
              <a:buChar char="•"/>
              <a:defRPr>
                <a:solidFill>
                  <a:srgbClr val="002060"/>
                </a:solidFill>
              </a:defRPr>
            </a:lvl1pPr>
            <a:lvl2pPr marL="1781175" indent="-914400">
              <a:buFont typeface="Arial" panose="020B0604020202020204" pitchFamily="34" charset="0"/>
              <a:buChar char="•"/>
              <a:defRPr sz="6200">
                <a:solidFill>
                  <a:srgbClr val="002060"/>
                </a:solidFill>
              </a:defRPr>
            </a:lvl2pPr>
            <a:lvl3pPr marL="2790825" indent="-962025">
              <a:buFont typeface="Arial" panose="020B0604020202020204" pitchFamily="34" charset="0"/>
              <a:buChar char="•"/>
              <a:defRPr sz="5800">
                <a:solidFill>
                  <a:srgbClr val="002060"/>
                </a:solidFill>
                <a:latin typeface="Arial"/>
                <a:cs typeface="Arial"/>
              </a:defRPr>
            </a:lvl3pPr>
            <a:lvl4pPr marL="3657600" indent="-914400">
              <a:buFont typeface="Arial" panose="020B0604020202020204" pitchFamily="34" charset="0"/>
              <a:buChar char="•"/>
              <a:defRPr sz="5800">
                <a:solidFill>
                  <a:srgbClr val="002060"/>
                </a:solidFill>
              </a:defRPr>
            </a:lvl4pPr>
            <a:lvl5pPr marL="4619625" indent="-914400">
              <a:buFont typeface="Arial" panose="020B0604020202020204" pitchFamily="34" charset="0"/>
              <a:buChar char="•"/>
              <a:defRPr sz="55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5BB2B33E-B73C-49B3-B45D-E3ACFB75C9AF}"/>
              </a:ext>
            </a:extLst>
          </p:cNvPr>
          <p:cNvSpPr txBox="1">
            <a:spLocks/>
          </p:cNvSpPr>
          <p:nvPr userDrawn="1"/>
        </p:nvSpPr>
        <p:spPr>
          <a:xfrm>
            <a:off x="342379" y="4419599"/>
            <a:ext cx="11773421" cy="1219195"/>
          </a:xfrm>
          <a:prstGeom prst="rect">
            <a:avLst/>
          </a:prstGeom>
          <a:solidFill>
            <a:srgbClr val="0D2557"/>
          </a:solidFill>
        </p:spPr>
        <p:txBody>
          <a:bodyPr vert="horz" lIns="102669" tIns="51334" rIns="102669" bIns="51334" anchor="ctr"/>
          <a:lstStyle>
            <a:lvl1pPr marL="0" indent="0" algn="ctr" defTabSz="1672026" rtl="0" eaLnBrk="1" latinLnBrk="0" hangingPunct="1">
              <a:spcBef>
                <a:spcPct val="20000"/>
              </a:spcBef>
              <a:buFont typeface="Arial"/>
              <a:buNone/>
              <a:defRPr sz="4000" u="sng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2717042" indent="-1045016" algn="l" defTabSz="1672026" rtl="0" eaLnBrk="1" latinLnBrk="0" hangingPunct="1">
              <a:spcBef>
                <a:spcPct val="20000"/>
              </a:spcBef>
              <a:buFont typeface="Arial"/>
              <a:buChar char="–"/>
              <a:defRPr sz="10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80065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852091" indent="-836013" algn="l" defTabSz="1672026" rtl="0" eaLnBrk="1" latinLnBrk="0" hangingPunct="1">
              <a:spcBef>
                <a:spcPct val="20000"/>
              </a:spcBef>
              <a:buFont typeface="Arial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4118" indent="-836013" algn="l" defTabSz="1672026" rtl="0" eaLnBrk="1" latinLnBrk="0" hangingPunct="1">
              <a:spcBef>
                <a:spcPct val="20000"/>
              </a:spcBef>
              <a:buFont typeface="Arial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96144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868170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540196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212222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877351"/>
            <a:r>
              <a:rPr lang="en-US" sz="7200" dirty="0">
                <a:latin typeface="Calibri"/>
              </a:rPr>
              <a:t>CLICK TO EDIT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77D1DC2F-5434-4F72-957D-E9ABF3F7F584}"/>
              </a:ext>
            </a:extLst>
          </p:cNvPr>
          <p:cNvSpPr txBox="1">
            <a:spLocks/>
          </p:cNvSpPr>
          <p:nvPr userDrawn="1"/>
        </p:nvSpPr>
        <p:spPr>
          <a:xfrm>
            <a:off x="25346526" y="4419599"/>
            <a:ext cx="11777472" cy="1219195"/>
          </a:xfrm>
          <a:prstGeom prst="rect">
            <a:avLst/>
          </a:prstGeom>
          <a:solidFill>
            <a:srgbClr val="0D2557"/>
          </a:solidFill>
        </p:spPr>
        <p:txBody>
          <a:bodyPr vert="horz" lIns="102669" tIns="51334" rIns="102669" bIns="51334" anchor="ctr"/>
          <a:lstStyle>
            <a:lvl1pPr marL="0" indent="0" algn="ctr" defTabSz="1672026" rtl="0" eaLnBrk="1" latinLnBrk="0" hangingPunct="1">
              <a:spcBef>
                <a:spcPct val="20000"/>
              </a:spcBef>
              <a:buFont typeface="Arial"/>
              <a:buNone/>
              <a:defRPr sz="4000" u="sng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2717042" indent="-1045016" algn="l" defTabSz="1672026" rtl="0" eaLnBrk="1" latinLnBrk="0" hangingPunct="1">
              <a:spcBef>
                <a:spcPct val="20000"/>
              </a:spcBef>
              <a:buFont typeface="Arial"/>
              <a:buChar char="–"/>
              <a:defRPr sz="10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80065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852091" indent="-836013" algn="l" defTabSz="1672026" rtl="0" eaLnBrk="1" latinLnBrk="0" hangingPunct="1">
              <a:spcBef>
                <a:spcPct val="20000"/>
              </a:spcBef>
              <a:buFont typeface="Arial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4118" indent="-836013" algn="l" defTabSz="1672026" rtl="0" eaLnBrk="1" latinLnBrk="0" hangingPunct="1">
              <a:spcBef>
                <a:spcPct val="20000"/>
              </a:spcBef>
              <a:buFont typeface="Arial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96144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868170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540196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212222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877351"/>
            <a:r>
              <a:rPr lang="en-US" sz="7200" dirty="0">
                <a:latin typeface="Calibri"/>
              </a:rPr>
              <a:t>CLICK TO EDIT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F00362B5-7BCA-4912-870E-8431B5D2B51D}"/>
              </a:ext>
            </a:extLst>
          </p:cNvPr>
          <p:cNvSpPr txBox="1">
            <a:spLocks/>
          </p:cNvSpPr>
          <p:nvPr userDrawn="1"/>
        </p:nvSpPr>
        <p:spPr>
          <a:xfrm>
            <a:off x="12850468" y="4395532"/>
            <a:ext cx="11773421" cy="1219195"/>
          </a:xfrm>
          <a:prstGeom prst="rect">
            <a:avLst/>
          </a:prstGeom>
          <a:solidFill>
            <a:srgbClr val="0D2557"/>
          </a:solidFill>
        </p:spPr>
        <p:txBody>
          <a:bodyPr vert="horz" lIns="102669" tIns="51334" rIns="102669" bIns="51334" anchor="ctr"/>
          <a:lstStyle>
            <a:lvl1pPr marL="0" indent="0" algn="ctr" defTabSz="1672026" rtl="0" eaLnBrk="1" latinLnBrk="0" hangingPunct="1">
              <a:spcBef>
                <a:spcPct val="20000"/>
              </a:spcBef>
              <a:buFont typeface="Arial"/>
              <a:buNone/>
              <a:defRPr sz="4000" u="sng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2717042" indent="-1045016" algn="l" defTabSz="1672026" rtl="0" eaLnBrk="1" latinLnBrk="0" hangingPunct="1">
              <a:spcBef>
                <a:spcPct val="20000"/>
              </a:spcBef>
              <a:buFont typeface="Arial"/>
              <a:buChar char="–"/>
              <a:defRPr sz="10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80065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852091" indent="-836013" algn="l" defTabSz="1672026" rtl="0" eaLnBrk="1" latinLnBrk="0" hangingPunct="1">
              <a:spcBef>
                <a:spcPct val="20000"/>
              </a:spcBef>
              <a:buFont typeface="Arial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4118" indent="-836013" algn="l" defTabSz="1672026" rtl="0" eaLnBrk="1" latinLnBrk="0" hangingPunct="1">
              <a:spcBef>
                <a:spcPct val="20000"/>
              </a:spcBef>
              <a:buFont typeface="Arial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96144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868170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540196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212222" indent="-836013" algn="l" defTabSz="1672026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877351"/>
            <a:r>
              <a:rPr lang="en-US" sz="7200" dirty="0">
                <a:latin typeface="Calibri"/>
              </a:rPr>
              <a:t>CLICK TO EDIT</a:t>
            </a:r>
          </a:p>
        </p:txBody>
      </p:sp>
      <p:sp>
        <p:nvSpPr>
          <p:cNvPr id="24" name="Picture Placeholder 3">
            <a:extLst>
              <a:ext uri="{FF2B5EF4-FFF2-40B4-BE49-F238E27FC236}">
                <a16:creationId xmlns:a16="http://schemas.microsoft.com/office/drawing/2014/main" id="{A1DB76BB-C8C3-4790-9491-87FF2A6535F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2812038" y="608013"/>
            <a:ext cx="4373562" cy="33543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insert logo</a:t>
            </a:r>
          </a:p>
        </p:txBody>
      </p:sp>
      <p:sp useBgFill="1">
        <p:nvSpPr>
          <p:cNvPr id="10" name="Action Button: Go Home 9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8616EB6C-CE79-4168-8042-300FB7EFD3FA}"/>
              </a:ext>
            </a:extLst>
          </p:cNvPr>
          <p:cNvSpPr/>
          <p:nvPr userDrawn="1"/>
        </p:nvSpPr>
        <p:spPr>
          <a:xfrm>
            <a:off x="4892040" y="2788920"/>
            <a:ext cx="1421188" cy="1607628"/>
          </a:xfrm>
          <a:prstGeom prst="actionButtonHom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Action Button: Go Back or Previous 10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0CE06E61-4F9F-468D-BBD0-DC87C43C3886}"/>
              </a:ext>
            </a:extLst>
          </p:cNvPr>
          <p:cNvSpPr/>
          <p:nvPr userDrawn="1"/>
        </p:nvSpPr>
        <p:spPr>
          <a:xfrm>
            <a:off x="0" y="19819432"/>
            <a:ext cx="1515652" cy="1211767"/>
          </a:xfrm>
          <a:prstGeom prst="actionButtonBackPrevious">
            <a:avLst/>
          </a:prstGeom>
          <a:ln>
            <a:solidFill>
              <a:srgbClr val="2DA2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Action Button: Go Forward or Next 1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D0EAE5EE-4FB2-4EDD-8F2F-881E4621F6E7}"/>
              </a:ext>
            </a:extLst>
          </p:cNvPr>
          <p:cNvSpPr/>
          <p:nvPr userDrawn="1"/>
        </p:nvSpPr>
        <p:spPr>
          <a:xfrm>
            <a:off x="35814000" y="19819432"/>
            <a:ext cx="1517904" cy="1211767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396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3EEF5"/>
            </a:gs>
            <a:gs pos="24000">
              <a:srgbClr val="A6DDEA"/>
            </a:gs>
            <a:gs pos="100000">
              <a:srgbClr val="2DA2B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5717030" y="685800"/>
            <a:ext cx="26056339" cy="2674043"/>
          </a:xfrm>
          <a:prstGeom prst="rect">
            <a:avLst/>
          </a:prstGeom>
        </p:spPr>
        <p:txBody>
          <a:bodyPr vert="horz" lIns="102669" tIns="51334" rIns="102669" bIns="51334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Content Placeholder 11">
            <a:extLst>
              <a:ext uri="{FF2B5EF4-FFF2-40B4-BE49-F238E27FC236}">
                <a16:creationId xmlns:a16="http://schemas.microsoft.com/office/drawing/2014/main" id="{DA428873-3D9D-40D0-B1BA-FDBE9CA7A2DF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68" y="267838"/>
            <a:ext cx="5303273" cy="3659260"/>
          </a:xfrm>
          <a:prstGeom prst="rect">
            <a:avLst/>
          </a:prstGeom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2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</p:sldLayoutIdLst>
  <p:txStyles>
    <p:titleStyle>
      <a:lvl1pPr algn="ctr" eaLnBrk="1" hangingPunct="1">
        <a:defRPr sz="10800">
          <a:solidFill>
            <a:srgbClr val="002060"/>
          </a:solidFill>
        </a:defRPr>
      </a:lvl1pPr>
    </p:titleStyle>
    <p:bodyStyle>
      <a:lvl1pPr eaLnBrk="1" hangingPunct="1">
        <a:defRPr sz="6400"/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813614D-7FA2-4370-B21C-5DF2E941376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2052CD-9D6A-41B5-9309-F6F7489CB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7988" y="608473"/>
            <a:ext cx="26056340" cy="267404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199385-2B51-4716-A486-A9798EEC98BD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CA8E60B-31B1-4105-95CD-73B64B7F319A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11">
            <a:extLst>
              <a:ext uri="{FF2B5EF4-FFF2-40B4-BE49-F238E27FC236}">
                <a16:creationId xmlns:a16="http://schemas.microsoft.com/office/drawing/2014/main" id="{477026E4-677A-ED47-9266-49F7A3DB884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2812038" y="378075"/>
            <a:ext cx="4373562" cy="1896409"/>
          </a:xfrm>
        </p:spPr>
      </p:sp>
      <p:sp>
        <p:nvSpPr>
          <p:cNvPr id="9" name="Rectangle 8">
            <a:hlinkClick r:id="" action="ppaction://hlinkshowjump?jump=endshow"/>
            <a:extLst>
              <a:ext uri="{FF2B5EF4-FFF2-40B4-BE49-F238E27FC236}">
                <a16:creationId xmlns:a16="http://schemas.microsoft.com/office/drawing/2014/main" id="{66E17373-1623-BB41-B8C8-7BE5F84896DD}"/>
              </a:ext>
            </a:extLst>
          </p:cNvPr>
          <p:cNvSpPr/>
          <p:nvPr/>
        </p:nvSpPr>
        <p:spPr>
          <a:xfrm>
            <a:off x="33154938" y="2634815"/>
            <a:ext cx="3687762" cy="1556185"/>
          </a:xfrm>
          <a:prstGeom prst="rect">
            <a:avLst/>
          </a:prstGeom>
          <a:solidFill>
            <a:srgbClr val="0A1F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TAP TO RETURN TO KIOSK MENU</a:t>
            </a:r>
          </a:p>
        </p:txBody>
      </p:sp>
    </p:spTree>
    <p:extLst>
      <p:ext uri="{BB962C8B-B14F-4D97-AF65-F5344CB8AC3E}">
        <p14:creationId xmlns:p14="http://schemas.microsoft.com/office/powerpoint/2010/main" val="2913779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098801A9-C083-476A-AF5C-4555BE0F5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83D5DA3-086E-4293-A8E0-2C9605477BFA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974345E0-27DA-4D3E-9FAA-B249C1E0FEDD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235C7CF7-0C32-4B36-B33B-13B5AA46DA07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0EB509FA-4DDA-4093-8D51-2451B49A8DDA}"/>
              </a:ext>
            </a:extLst>
          </p:cNvPr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Picture Placeholder 11">
            <a:extLst>
              <a:ext uri="{FF2B5EF4-FFF2-40B4-BE49-F238E27FC236}">
                <a16:creationId xmlns:a16="http://schemas.microsoft.com/office/drawing/2014/main" id="{B08047EB-0E24-6142-ACED-0767F1D498D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2812038" y="378075"/>
            <a:ext cx="4373562" cy="2904440"/>
          </a:xfrm>
        </p:spPr>
      </p:sp>
    </p:spTree>
    <p:extLst>
      <p:ext uri="{BB962C8B-B14F-4D97-AF65-F5344CB8AC3E}">
        <p14:creationId xmlns:p14="http://schemas.microsoft.com/office/powerpoint/2010/main" val="3145107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93ACDCD-EC11-4CAB-81C3-424550116365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096B1165-92F1-4FB0-9095-072F167C5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2B7D3C6B-0B45-45A9-9679-0C9D9DE67E5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2812038" y="378075"/>
            <a:ext cx="4373562" cy="2904440"/>
          </a:xfrm>
        </p:spPr>
      </p:sp>
    </p:spTree>
    <p:extLst>
      <p:ext uri="{BB962C8B-B14F-4D97-AF65-F5344CB8AC3E}">
        <p14:creationId xmlns:p14="http://schemas.microsoft.com/office/powerpoint/2010/main" val="3778335950"/>
      </p:ext>
    </p:extLst>
  </p:cSld>
  <p:clrMapOvr>
    <a:masterClrMapping/>
  </p:clrMapOvr>
</p:sld>
</file>

<file path=ppt/theme/theme1.xml><?xml version="1.0" encoding="utf-8"?>
<a:theme xmlns:a="http://schemas.openxmlformats.org/drawingml/2006/main" name="PharmaSUG2019_EPoster_Templat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1" id="{0FFF2919-E863-4E5F-84EC-CFB97FCF54F8}" vid="{5F0B3E6B-ADF2-4655-A89D-3D54B0B237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PharmaSUG2019_EPoster_Template3</Template>
  <TotalTime>23</TotalTime>
  <Words>9</Words>
  <Application>Microsoft Macintosh PowerPoint</Application>
  <PresentationFormat>Custom</PresentationFormat>
  <Paragraphs>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Arial</vt:lpstr>
      <vt:lpstr>PharmaSUG2019_EPoster_Template3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7</cp:revision>
  <dcterms:created xsi:type="dcterms:W3CDTF">2019-03-01T21:31:06Z</dcterms:created>
  <dcterms:modified xsi:type="dcterms:W3CDTF">2019-03-04T17:28:51Z</dcterms:modified>
  <dc:language>en-US</dc:language>
</cp:coreProperties>
</file>