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1"/>
    <p:sldMasterId id="2147483737" r:id="rId2"/>
  </p:sldMasterIdLst>
  <p:notesMasterIdLst>
    <p:notesMasterId r:id="rId9"/>
  </p:notesMasterIdLst>
  <p:sldIdLst>
    <p:sldId id="273" r:id="rId3"/>
    <p:sldId id="274" r:id="rId4"/>
    <p:sldId id="275" r:id="rId5"/>
    <p:sldId id="276" r:id="rId6"/>
    <p:sldId id="277" r:id="rId7"/>
    <p:sldId id="278" r:id="rId8"/>
  </p:sldIdLst>
  <p:sldSz cx="37490400" cy="21031200"/>
  <p:notesSz cx="6858000" cy="9144000"/>
  <p:defaultTextStyle>
    <a:defPPr>
      <a:defRPr lang="en-US"/>
    </a:defPPr>
    <a:lvl1pPr marL="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6">
          <p15:clr>
            <a:srgbClr val="A4A3A4"/>
          </p15:clr>
        </p15:guide>
        <p15:guide id="2" pos="11800">
          <p15:clr>
            <a:srgbClr val="A4A3A4"/>
          </p15:clr>
        </p15:guide>
        <p15:guide id="3" orient="horz" pos="6624">
          <p15:clr>
            <a:srgbClr val="A4A3A4"/>
          </p15:clr>
        </p15:guide>
        <p15:guide id="4" pos="118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  <a:srgbClr val="001236"/>
    <a:srgbClr val="2DA2BF"/>
    <a:srgbClr val="D3EEF5"/>
    <a:srgbClr val="A6DDEA"/>
    <a:srgbClr val="91CFE8"/>
    <a:srgbClr val="BDE0EF"/>
    <a:srgbClr val="DFEFF6"/>
    <a:srgbClr val="175955"/>
    <a:srgbClr val="4A80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43"/>
  </p:normalViewPr>
  <p:slideViewPr>
    <p:cSldViewPr snapToGrid="0" snapToObjects="1">
      <p:cViewPr varScale="1">
        <p:scale>
          <a:sx n="27" d="100"/>
          <a:sy n="27" d="100"/>
        </p:scale>
        <p:origin x="706" y="96"/>
      </p:cViewPr>
      <p:guideLst>
        <p:guide orient="horz" pos="6636"/>
        <p:guide pos="11800"/>
        <p:guide orient="horz" pos="6624"/>
        <p:guide pos="1180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2E22E-B51A-994B-A4FD-5CB488F795C4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685800"/>
            <a:ext cx="6111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88BE2-D053-2746-B78B-7673278DB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5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3063" y="685800"/>
            <a:ext cx="6111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2A57B-FBD6-D143-B590-9B45EC76B6F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430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3063" y="685800"/>
            <a:ext cx="6111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2A57B-FBD6-D143-B590-9B45EC76B6F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59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5135" y="13689687"/>
            <a:ext cx="28117800" cy="5033903"/>
          </a:xfrm>
        </p:spPr>
        <p:txBody>
          <a:bodyPr wrap="none" anchor="t">
            <a:normAutofit/>
          </a:bodyPr>
          <a:lstStyle>
            <a:lvl1pPr algn="r">
              <a:defRPr sz="17000" b="0" i="0" spc="-919"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5132" y="11329419"/>
            <a:ext cx="28117800" cy="2312343"/>
          </a:xfrm>
        </p:spPr>
        <p:txBody>
          <a:bodyPr anchor="b">
            <a:normAutofit/>
          </a:bodyPr>
          <a:lstStyle>
            <a:lvl1pPr marL="0" indent="0" algn="r">
              <a:buNone/>
              <a:defRPr sz="9806" b="0" i="0">
                <a:solidFill>
                  <a:schemeClr val="bg1">
                    <a:lumMod val="65000"/>
                    <a:lumOff val="35000"/>
                  </a:schemeClr>
                </a:solidFill>
                <a:latin typeface="Arial" charset="0"/>
              </a:defRPr>
            </a:lvl1pPr>
            <a:lvl2pPr marL="1401114" indent="0" algn="ctr">
              <a:buNone/>
              <a:defRPr sz="6129"/>
            </a:lvl2pPr>
            <a:lvl3pPr marL="2802227" indent="0" algn="ctr">
              <a:buNone/>
              <a:defRPr sz="5516"/>
            </a:lvl3pPr>
            <a:lvl4pPr marL="4203342" indent="0" algn="ctr">
              <a:buNone/>
              <a:defRPr sz="4904"/>
            </a:lvl4pPr>
            <a:lvl5pPr marL="5604455" indent="0" algn="ctr">
              <a:buNone/>
              <a:defRPr sz="4904"/>
            </a:lvl5pPr>
            <a:lvl6pPr marL="7005569" indent="0" algn="ctr">
              <a:buNone/>
              <a:defRPr sz="4904"/>
            </a:lvl6pPr>
            <a:lvl7pPr marL="8406682" indent="0" algn="ctr">
              <a:buNone/>
              <a:defRPr sz="4904"/>
            </a:lvl7pPr>
            <a:lvl8pPr marL="9807797" indent="0" algn="ctr">
              <a:buNone/>
              <a:defRPr sz="4904"/>
            </a:lvl8pPr>
            <a:lvl9pPr marL="11208910" indent="0" algn="ctr">
              <a:buNone/>
              <a:defRPr sz="49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4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9189060" y="7876275"/>
            <a:ext cx="26831414" cy="43874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9189058" y="5378824"/>
            <a:ext cx="26831414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5772916-2FD8-4371-9E1C-4E63AC291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D166F1EA-F87E-4827-8F89-08DE4391B1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76EC95B-4989-4A81-928F-0B91E9FABEB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189058" y="15205025"/>
            <a:ext cx="26831414" cy="40242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1CA52336-B446-4FA4-9A53-6A59AB2975E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89056" y="12707573"/>
            <a:ext cx="26831414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A4358997-71BC-43E5-AA92-DFD3FF6B095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F0330F2-D1E1-4876-9035-BB5C46AD9FAF}"/>
              </a:ext>
            </a:extLst>
          </p:cNvPr>
          <p:cNvCxnSpPr/>
          <p:nvPr userDrawn="1"/>
        </p:nvCxnSpPr>
        <p:spPr>
          <a:xfrm>
            <a:off x="9215954" y="7763256"/>
            <a:ext cx="26828496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7BC5FB3-3817-4DC4-8ECA-3553A8D7FA08}"/>
              </a:ext>
            </a:extLst>
          </p:cNvPr>
          <p:cNvCxnSpPr/>
          <p:nvPr userDrawn="1"/>
        </p:nvCxnSpPr>
        <p:spPr>
          <a:xfrm>
            <a:off x="9217152" y="15124176"/>
            <a:ext cx="26828496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77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5955" y="7876276"/>
            <a:ext cx="26831414" cy="60279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9215955" y="5378824"/>
            <a:ext cx="26831412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C0716FB4-8888-452C-8293-5866671ED53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215954" y="14362261"/>
            <a:ext cx="12653010" cy="40195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6A4DA31-70E1-47DF-962F-39C8A4403FD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3389473" y="14362261"/>
            <a:ext cx="12653010" cy="40195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D7AD09F-7F49-49B1-9CD3-AFD640EF4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C24A4A91-91F0-41B9-BE9F-C8C337DE6D6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BBF63A7B-707C-4B3C-9E94-7180B769CAF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C539FF6-1ED8-4814-B9FC-72222B7CD05D}"/>
              </a:ext>
            </a:extLst>
          </p:cNvPr>
          <p:cNvCxnSpPr/>
          <p:nvPr userDrawn="1"/>
        </p:nvCxnSpPr>
        <p:spPr>
          <a:xfrm>
            <a:off x="9215954" y="7763256"/>
            <a:ext cx="26828496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11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745200" y="6285019"/>
            <a:ext cx="17813160" cy="11688870"/>
          </a:xfrm>
        </p:spPr>
        <p:txBody>
          <a:bodyPr anchor="t"/>
          <a:lstStyle>
            <a:lvl1pPr marL="0" indent="0">
              <a:buNone/>
              <a:defRPr sz="9806"/>
            </a:lvl1pPr>
            <a:lvl2pPr marL="1401114" indent="0">
              <a:buNone/>
              <a:defRPr sz="8581"/>
            </a:lvl2pPr>
            <a:lvl3pPr marL="2802227" indent="0">
              <a:buNone/>
              <a:defRPr sz="7355"/>
            </a:lvl3pPr>
            <a:lvl4pPr marL="4203342" indent="0">
              <a:buNone/>
              <a:defRPr sz="6129"/>
            </a:lvl4pPr>
            <a:lvl5pPr marL="5604455" indent="0">
              <a:buNone/>
              <a:defRPr sz="6129"/>
            </a:lvl5pPr>
            <a:lvl6pPr marL="7005569" indent="0">
              <a:buNone/>
              <a:defRPr sz="6129"/>
            </a:lvl6pPr>
            <a:lvl7pPr marL="8406682" indent="0">
              <a:buNone/>
              <a:defRPr sz="6129"/>
            </a:lvl7pPr>
            <a:lvl8pPr marL="9807797" indent="0">
              <a:buNone/>
              <a:defRPr sz="6129"/>
            </a:lvl8pPr>
            <a:lvl9pPr marL="11208910" indent="0">
              <a:buNone/>
              <a:defRPr sz="61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50429" y="6285019"/>
            <a:ext cx="8792890" cy="11688870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E7BEFC7-D25C-4B5A-86DC-EA24EBF0F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3A4F681-97F9-469F-8EAC-93D3041B4F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DBEF1846-6613-42C6-B03F-99002FF58D3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09321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13392626"/>
            <a:ext cx="32335470" cy="2512689"/>
          </a:xfrm>
        </p:spPr>
        <p:txBody>
          <a:bodyPr anchor="b"/>
          <a:lstStyle>
            <a:lvl1pPr>
              <a:defRPr sz="9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2348" y="5125885"/>
            <a:ext cx="32335470" cy="8266742"/>
          </a:xfrm>
        </p:spPr>
        <p:txBody>
          <a:bodyPr anchor="t"/>
          <a:lstStyle>
            <a:lvl1pPr marL="0" indent="0">
              <a:buNone/>
              <a:defRPr sz="9806"/>
            </a:lvl1pPr>
            <a:lvl2pPr marL="1401114" indent="0">
              <a:buNone/>
              <a:defRPr sz="8581"/>
            </a:lvl2pPr>
            <a:lvl3pPr marL="2802227" indent="0">
              <a:buNone/>
              <a:defRPr sz="7355"/>
            </a:lvl3pPr>
            <a:lvl4pPr marL="4203342" indent="0">
              <a:buNone/>
              <a:defRPr sz="6129"/>
            </a:lvl4pPr>
            <a:lvl5pPr marL="5604455" indent="0">
              <a:buNone/>
              <a:defRPr sz="6129"/>
            </a:lvl5pPr>
            <a:lvl6pPr marL="7005569" indent="0">
              <a:buNone/>
              <a:defRPr sz="6129"/>
            </a:lvl6pPr>
            <a:lvl7pPr marL="8406682" indent="0">
              <a:buNone/>
              <a:defRPr sz="6129"/>
            </a:lvl7pPr>
            <a:lvl8pPr marL="9807797" indent="0">
              <a:buNone/>
              <a:defRPr sz="6129"/>
            </a:lvl8pPr>
            <a:lvl9pPr marL="11208910" indent="0">
              <a:buNone/>
              <a:defRPr sz="61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5905316"/>
            <a:ext cx="32330587" cy="2092914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7299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2890" y="2624061"/>
            <a:ext cx="35945338" cy="10838655"/>
          </a:xfrm>
        </p:spPr>
        <p:txBody>
          <a:bodyPr anchor="ctr"/>
          <a:lstStyle>
            <a:lvl1pPr>
              <a:defRPr sz="9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2890" y="13767490"/>
            <a:ext cx="35945337" cy="4605600"/>
          </a:xfrm>
        </p:spPr>
        <p:txBody>
          <a:bodyPr anchor="ctr"/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69933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5434" y="1119717"/>
            <a:ext cx="24527629" cy="9178239"/>
          </a:xfrm>
        </p:spPr>
        <p:txBody>
          <a:bodyPr anchor="ctr"/>
          <a:lstStyle>
            <a:lvl1pPr>
              <a:defRPr sz="134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5290983" y="10321042"/>
            <a:ext cx="26913319" cy="1683502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6413" y="13805302"/>
            <a:ext cx="36151815" cy="4567788"/>
          </a:xfrm>
        </p:spPr>
        <p:txBody>
          <a:bodyPr anchor="ctr">
            <a:normAutofit/>
          </a:bodyPr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65716" y="2412928"/>
            <a:ext cx="1874520" cy="1793313"/>
          </a:xfrm>
          <a:prstGeom prst="rect">
            <a:avLst/>
          </a:prstGeom>
        </p:spPr>
        <p:txBody>
          <a:bodyPr vert="horz" lIns="280214" tIns="140107" rIns="280214" bIns="140107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552642"/>
            <a:r>
              <a:rPr lang="en-US" sz="24517" dirty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charset="0"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96273" y="8412481"/>
            <a:ext cx="1874520" cy="1793313"/>
          </a:xfrm>
          <a:prstGeom prst="rect">
            <a:avLst/>
          </a:prstGeom>
        </p:spPr>
        <p:txBody>
          <a:bodyPr vert="horz" lIns="280214" tIns="140107" rIns="280214" bIns="140107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552642"/>
            <a:r>
              <a:rPr lang="en-US" sz="24517" dirty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5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7136035"/>
            <a:ext cx="32335470" cy="7702961"/>
          </a:xfrm>
        </p:spPr>
        <p:txBody>
          <a:bodyPr anchor="b">
            <a:normAutofit/>
          </a:bodyPr>
          <a:lstStyle>
            <a:lvl1pPr>
              <a:defRPr sz="165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4875116"/>
            <a:ext cx="32330587" cy="3497975"/>
          </a:xfrm>
        </p:spPr>
        <p:txBody>
          <a:bodyPr anchor="t"/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82626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087532" y="5783581"/>
            <a:ext cx="9061613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47545" y="7886701"/>
            <a:ext cx="9001601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8545594" y="5783581"/>
            <a:ext cx="9028941" cy="1767203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54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18513142" y="7886701"/>
            <a:ext cx="9061392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8000809" y="5783581"/>
            <a:ext cx="9016247" cy="1767203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5400" b="1" dirty="0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28000809" y="7886701"/>
            <a:ext cx="9016247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828E261-1BB4-481D-B908-9A8B44328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644427A0-0EFA-4C5D-8FA3-5651B4DC836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7" name="Picture Placeholder 11">
            <a:extLst>
              <a:ext uri="{FF2B5EF4-FFF2-40B4-BE49-F238E27FC236}">
                <a16:creationId xmlns:a16="http://schemas.microsoft.com/office/drawing/2014/main" id="{F044EED4-FA87-407C-8BB8-54FA7B6C14F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DEF02A-84BA-477E-8A2C-2CC4A7AD21AB}"/>
              </a:ext>
            </a:extLst>
          </p:cNvPr>
          <p:cNvCxnSpPr/>
          <p:nvPr userDrawn="1"/>
        </p:nvCxnSpPr>
        <p:spPr>
          <a:xfrm>
            <a:off x="9089136" y="7624963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C79D63B-CAD8-4155-8E93-29A8ADAAA6B4}"/>
              </a:ext>
            </a:extLst>
          </p:cNvPr>
          <p:cNvCxnSpPr/>
          <p:nvPr userDrawn="1"/>
        </p:nvCxnSpPr>
        <p:spPr>
          <a:xfrm>
            <a:off x="18545594" y="7624963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C86AD2B-99EC-4BAF-B7BD-4D839EF3E09E}"/>
              </a:ext>
            </a:extLst>
          </p:cNvPr>
          <p:cNvCxnSpPr/>
          <p:nvPr userDrawn="1"/>
        </p:nvCxnSpPr>
        <p:spPr>
          <a:xfrm>
            <a:off x="28000809" y="7624963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62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856404" y="13179010"/>
            <a:ext cx="9040654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856404" y="6919486"/>
            <a:ext cx="9040654" cy="467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856404" y="14946215"/>
            <a:ext cx="9040654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8352714" y="13179010"/>
            <a:ext cx="9011364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8352710" y="6919486"/>
            <a:ext cx="9011364" cy="467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18348551" y="14946212"/>
            <a:ext cx="9023298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7790352" y="13179010"/>
            <a:ext cx="9016247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7790349" y="6919486"/>
            <a:ext cx="9016247" cy="467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27789967" y="14946206"/>
            <a:ext cx="9028191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3894E97-BD96-4A8E-8483-51D354C3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016448E8-757D-41C9-A0B5-2CF6397EDBA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C04F03F4-0E37-44FF-94CB-7DACCE67160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3012A23-B463-4F31-B1C8-D331EE9A2D2F}"/>
              </a:ext>
            </a:extLst>
          </p:cNvPr>
          <p:cNvCxnSpPr/>
          <p:nvPr userDrawn="1"/>
        </p:nvCxnSpPr>
        <p:spPr>
          <a:xfrm>
            <a:off x="8835354" y="14978863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5AF2E9C-5860-4142-897B-A272404B77B7}"/>
              </a:ext>
            </a:extLst>
          </p:cNvPr>
          <p:cNvCxnSpPr/>
          <p:nvPr userDrawn="1"/>
        </p:nvCxnSpPr>
        <p:spPr>
          <a:xfrm>
            <a:off x="18352710" y="15016844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F505548-8091-4D6F-9E10-0C8AB568BC82}"/>
              </a:ext>
            </a:extLst>
          </p:cNvPr>
          <p:cNvCxnSpPr/>
          <p:nvPr userDrawn="1"/>
        </p:nvCxnSpPr>
        <p:spPr>
          <a:xfrm>
            <a:off x="27744892" y="14978863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93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EE2EA88-E0A5-4417-BD46-800AA9D7B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77FB204-8534-4BB9-88C2-0D4971A8B4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4945AFCE-C400-4015-9A17-44783525356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51544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18" y="5598583"/>
            <a:ext cx="28238170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D1D03B-E236-44A1-96F3-1FDDA7B7373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518F926-74A9-4966-B1B2-24858F0F1D0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525754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805364" y="1119717"/>
            <a:ext cx="8083868" cy="17822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7466" y="1119717"/>
            <a:ext cx="25886921" cy="17822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600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95135" y="13689687"/>
            <a:ext cx="28117800" cy="5033903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r">
              <a:defRPr sz="17000" b="0" i="0" spc="-919"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95132" y="11329419"/>
            <a:ext cx="28117800" cy="2312343"/>
          </a:xfrm>
        </p:spPr>
        <p:txBody>
          <a:bodyPr anchor="b">
            <a:normAutofit/>
          </a:bodyPr>
          <a:lstStyle>
            <a:lvl1pPr marL="0" indent="0" algn="r">
              <a:buNone/>
              <a:defRPr sz="9806" b="0" i="0">
                <a:solidFill>
                  <a:schemeClr val="bg1">
                    <a:lumMod val="65000"/>
                    <a:lumOff val="35000"/>
                  </a:schemeClr>
                </a:solidFill>
                <a:latin typeface="Arial" charset="0"/>
              </a:defRPr>
            </a:lvl1pPr>
            <a:lvl2pPr marL="1401114" indent="0" algn="ctr">
              <a:buNone/>
              <a:defRPr sz="6129"/>
            </a:lvl2pPr>
            <a:lvl3pPr marL="2802227" indent="0" algn="ctr">
              <a:buNone/>
              <a:defRPr sz="5516"/>
            </a:lvl3pPr>
            <a:lvl4pPr marL="4203342" indent="0" algn="ctr">
              <a:buNone/>
              <a:defRPr sz="4904"/>
            </a:lvl4pPr>
            <a:lvl5pPr marL="5604455" indent="0" algn="ctr">
              <a:buNone/>
              <a:defRPr sz="4904"/>
            </a:lvl5pPr>
            <a:lvl6pPr marL="7005569" indent="0" algn="ctr">
              <a:buNone/>
              <a:defRPr sz="4904"/>
            </a:lvl6pPr>
            <a:lvl7pPr marL="8406682" indent="0" algn="ctr">
              <a:buNone/>
              <a:defRPr sz="4904"/>
            </a:lvl7pPr>
            <a:lvl8pPr marL="9807797" indent="0" algn="ctr">
              <a:buNone/>
              <a:defRPr sz="4904"/>
            </a:lvl8pPr>
            <a:lvl9pPr marL="11208910" indent="0" algn="ctr">
              <a:buNone/>
              <a:defRPr sz="4904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6216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27A79F8-DE90-4C1F-8209-A5452C2C4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7200E590-58AF-4523-BC26-4E577BBA9D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F4EA1669-3A6C-41D3-BB6C-AE9704E3DA0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A0D123D-E0C9-4B4A-934B-B05908815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D28E309-1041-421E-B24F-AF3F2BE9C0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FDD3EDC-EAE3-4D5F-BC67-054ACEE54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69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27686" y="13689687"/>
            <a:ext cx="28117800" cy="5033903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algn="l">
              <a:defRPr sz="17000" b="0" i="0" spc="-919"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627686" y="11327270"/>
            <a:ext cx="28117800" cy="2312343"/>
          </a:xfrm>
        </p:spPr>
        <p:txBody>
          <a:bodyPr anchor="b">
            <a:normAutofit/>
          </a:bodyPr>
          <a:lstStyle>
            <a:lvl1pPr marL="0" indent="0" algn="l">
              <a:buNone/>
              <a:defRPr sz="9806" b="0" i="0">
                <a:solidFill>
                  <a:schemeClr val="bg1">
                    <a:lumMod val="65000"/>
                    <a:lumOff val="35000"/>
                  </a:schemeClr>
                </a:solidFill>
                <a:latin typeface="Arial" charset="0"/>
              </a:defRPr>
            </a:lvl1pPr>
            <a:lvl2pPr marL="1401114" indent="0" algn="ctr">
              <a:buNone/>
              <a:defRPr sz="6129"/>
            </a:lvl2pPr>
            <a:lvl3pPr marL="2802227" indent="0" algn="ctr">
              <a:buNone/>
              <a:defRPr sz="5516"/>
            </a:lvl3pPr>
            <a:lvl4pPr marL="4203342" indent="0" algn="ctr">
              <a:buNone/>
              <a:defRPr sz="4904"/>
            </a:lvl4pPr>
            <a:lvl5pPr marL="5604455" indent="0" algn="ctr">
              <a:buNone/>
              <a:defRPr sz="4904"/>
            </a:lvl5pPr>
            <a:lvl6pPr marL="7005569" indent="0" algn="ctr">
              <a:buNone/>
              <a:defRPr sz="4904"/>
            </a:lvl6pPr>
            <a:lvl7pPr marL="8406682" indent="0" algn="ctr">
              <a:buNone/>
              <a:defRPr sz="4904"/>
            </a:lvl7pPr>
            <a:lvl8pPr marL="9807797" indent="0" algn="ctr">
              <a:buNone/>
              <a:defRPr sz="4904"/>
            </a:lvl8pPr>
            <a:lvl9pPr marL="11208910" indent="0" algn="ctr">
              <a:buNone/>
              <a:defRPr sz="4904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9910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9" y="5598373"/>
            <a:ext cx="17798144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06457" y="5598583"/>
            <a:ext cx="17798144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BAEDC9A-F45F-4DE1-A7F8-E37537605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5FD0D27E-130D-4072-A5F9-07106584130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FDFE362B-B69C-4263-B8D7-6CA5972D222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E019D38-1679-4C6D-B990-F7652237D2F1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EA916222-BBD0-45AF-9CBE-8AFDAB57B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8C3B6A2-67F4-4102-9CDE-8651453877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30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9715" y="5378824"/>
            <a:ext cx="17514720" cy="2303406"/>
          </a:xfrm>
        </p:spPr>
        <p:txBody>
          <a:bodyPr anchor="b">
            <a:noAutofit/>
          </a:bodyPr>
          <a:lstStyle>
            <a:lvl1pPr marL="0" indent="0">
              <a:buNone/>
              <a:defRPr sz="88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9714" y="7682230"/>
            <a:ext cx="17514721" cy="112994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9433508" y="5378824"/>
            <a:ext cx="17410780" cy="230340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33508" y="7682230"/>
            <a:ext cx="17410780" cy="1129940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A43E537-8A67-4C55-A658-A60312D3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AB232852-118D-42C3-84D2-648573B1E55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124B38DF-689B-403C-BC9D-A53E39A741E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FEA22C71-4F90-43DF-AA43-4403E39BEE9A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29F2AB8-0C37-486A-8CFB-90BF0C6F361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B3AE70B-56D6-484F-97E8-75D369907531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A77FA3A-52BF-4A3E-9222-F956B86D726E}"/>
              </a:ext>
            </a:extLst>
          </p:cNvPr>
          <p:cNvCxnSpPr/>
          <p:nvPr userDrawn="1"/>
        </p:nvCxnSpPr>
        <p:spPr>
          <a:xfrm>
            <a:off x="979714" y="7747544"/>
            <a:ext cx="1751076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B32930-98F5-4350-B9A5-B79DEF02D8DE}"/>
              </a:ext>
            </a:extLst>
          </p:cNvPr>
          <p:cNvCxnSpPr/>
          <p:nvPr userDrawn="1"/>
        </p:nvCxnSpPr>
        <p:spPr>
          <a:xfrm>
            <a:off x="19437468" y="7747544"/>
            <a:ext cx="17510760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04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F13D36A-0AE5-4758-B816-C075E8FF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883D1A8F-C1EB-4FA8-945E-670FAE8442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8" name="Picture Placeholder 11">
            <a:extLst>
              <a:ext uri="{FF2B5EF4-FFF2-40B4-BE49-F238E27FC236}">
                <a16:creationId xmlns:a16="http://schemas.microsoft.com/office/drawing/2014/main" id="{435DF14F-0414-45E5-9510-331D12FF92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7E5061-ED0A-4DC2-B6D2-96203E6BD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9103755-D71F-4FB0-B2E0-9563D1EB9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248905D-6B3C-460E-9A6A-25D6EC8CF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36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04A49B-239E-4540-BB43-FEA689A8E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A82654-1A97-47FF-ADC3-7AEB74F86A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EB4F50-A487-4027-9D6B-09FA75B6B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38304" y="6285019"/>
            <a:ext cx="18979515" cy="116888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44002" y="6309360"/>
            <a:ext cx="11229977" cy="11688870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164C65F-EC2A-472C-8B5B-3BBE03481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AAE2ADD-CE36-4FB1-BAA2-63AC7B8E2FB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A9B2C994-BDA1-4F72-9A9C-41E01D15188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07B84E6-50C8-4508-B20B-E48F341AE3C5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0013A150-8966-4246-B667-94B045E07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98A8373-ACEA-4435-A880-EAF8EE4F4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633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12806" y="7876275"/>
            <a:ext cx="25819720" cy="105055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0" y="5378825"/>
            <a:ext cx="9192410" cy="13002986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11012804" y="5378824"/>
            <a:ext cx="25819722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4125B76-CA8E-4416-B1BD-153023587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80C412A5-BD14-479B-9971-27239C2CB7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75ADB1A-9B49-466E-BADE-3C99AE3B8B9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14279DB-91FF-4132-AF9D-0AB1C33170D1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9903CEEE-C6AD-4CB0-BAD1-4F652ACD5B9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88190FE-DD5D-45DE-96AE-F37BE2DF4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17FD410-8B7F-48A0-83F2-9F2A117F8A61}"/>
              </a:ext>
            </a:extLst>
          </p:cNvPr>
          <p:cNvCxnSpPr/>
          <p:nvPr userDrawn="1"/>
        </p:nvCxnSpPr>
        <p:spPr>
          <a:xfrm>
            <a:off x="11009376" y="7747544"/>
            <a:ext cx="25822656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19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27686" y="13689687"/>
            <a:ext cx="28117800" cy="5033903"/>
          </a:xfrm>
        </p:spPr>
        <p:txBody>
          <a:bodyPr wrap="none" anchor="t">
            <a:normAutofit/>
          </a:bodyPr>
          <a:lstStyle>
            <a:lvl1pPr algn="l">
              <a:defRPr sz="17000" b="0" i="0" spc="-919">
                <a:solidFill>
                  <a:schemeClr val="bg1">
                    <a:lumMod val="65000"/>
                    <a:lumOff val="35000"/>
                  </a:schemeClr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627686" y="11327270"/>
            <a:ext cx="28117800" cy="2312343"/>
          </a:xfrm>
        </p:spPr>
        <p:txBody>
          <a:bodyPr anchor="b">
            <a:normAutofit/>
          </a:bodyPr>
          <a:lstStyle>
            <a:lvl1pPr marL="0" indent="0" algn="l">
              <a:buNone/>
              <a:defRPr sz="9806" b="0" i="0">
                <a:solidFill>
                  <a:schemeClr val="bg1">
                    <a:lumMod val="65000"/>
                    <a:lumOff val="35000"/>
                  </a:schemeClr>
                </a:solidFill>
                <a:latin typeface="Arial" charset="0"/>
              </a:defRPr>
            </a:lvl1pPr>
            <a:lvl2pPr marL="1401114" indent="0" algn="ctr">
              <a:buNone/>
              <a:defRPr sz="6129"/>
            </a:lvl2pPr>
            <a:lvl3pPr marL="2802227" indent="0" algn="ctr">
              <a:buNone/>
              <a:defRPr sz="5516"/>
            </a:lvl3pPr>
            <a:lvl4pPr marL="4203342" indent="0" algn="ctr">
              <a:buNone/>
              <a:defRPr sz="4904"/>
            </a:lvl4pPr>
            <a:lvl5pPr marL="5604455" indent="0" algn="ctr">
              <a:buNone/>
              <a:defRPr sz="4904"/>
            </a:lvl5pPr>
            <a:lvl6pPr marL="7005569" indent="0" algn="ctr">
              <a:buNone/>
              <a:defRPr sz="4904"/>
            </a:lvl6pPr>
            <a:lvl7pPr marL="8406682" indent="0" algn="ctr">
              <a:buNone/>
              <a:defRPr sz="4904"/>
            </a:lvl7pPr>
            <a:lvl8pPr marL="9807797" indent="0" algn="ctr">
              <a:buNone/>
              <a:defRPr sz="4904"/>
            </a:lvl8pPr>
            <a:lvl9pPr marL="11208910" indent="0" algn="ctr">
              <a:buNone/>
              <a:defRPr sz="49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51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7859" y="7876275"/>
            <a:ext cx="28414667" cy="10505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0" y="5378825"/>
            <a:ext cx="6897686" cy="13002986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417859" y="5378824"/>
            <a:ext cx="28414667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2521792-DC53-4DA3-B46C-D8F161E7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85113C0E-1626-4742-9DCE-30C737C603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27394165-7DA1-468B-8647-6CC827C6637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78DA0B1-6A58-42E6-B560-3FFF51ABC516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FA34A77-35E8-4DFD-952A-6D3808446467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1DAA6620-2DD7-4EB7-A27E-E439BAD37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0ED0FFC-AB3D-42FC-AFDA-1DC2B0138573}"/>
              </a:ext>
            </a:extLst>
          </p:cNvPr>
          <p:cNvCxnSpPr/>
          <p:nvPr userDrawn="1"/>
        </p:nvCxnSpPr>
        <p:spPr>
          <a:xfrm>
            <a:off x="8412974" y="7747544"/>
            <a:ext cx="28419552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95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417859" y="7876276"/>
            <a:ext cx="28414667" cy="4252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0" y="5378825"/>
            <a:ext cx="6897686" cy="13783410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417859" y="5378824"/>
            <a:ext cx="28414667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2521792-DC53-4DA3-B46C-D8F161E7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85113C0E-1626-4742-9DCE-30C737C603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77AF783-1CAE-4B6E-8675-8E6C1E504CF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8412974" y="14909263"/>
            <a:ext cx="28419552" cy="4252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C37B62D0-3C25-4A50-B9FC-0CBED58E054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12974" y="12411811"/>
            <a:ext cx="28414667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70C92872-47C3-4E4A-A6FF-6493E6C351C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90F1B1F6-713A-4B23-889A-041154637F7C}"/>
              </a:ext>
            </a:extLst>
          </p:cNvPr>
          <p:cNvSpPr>
            <a:spLocks noGrp="1"/>
          </p:cNvSpPr>
          <p:nvPr>
            <p:ph type="dt" sz="half" idx="21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BAFC4DD-AAFA-4CDF-9A23-838D9928238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6DF45A5-768E-478F-B04F-E0E53E835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5AA631-1302-45DB-9E7C-1CEC858BE54D}"/>
              </a:ext>
            </a:extLst>
          </p:cNvPr>
          <p:cNvCxnSpPr/>
          <p:nvPr userDrawn="1"/>
        </p:nvCxnSpPr>
        <p:spPr>
          <a:xfrm>
            <a:off x="8412974" y="7747544"/>
            <a:ext cx="28419552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22EC55A-F712-4C49-9935-E52A8273291D}"/>
              </a:ext>
            </a:extLst>
          </p:cNvPr>
          <p:cNvCxnSpPr/>
          <p:nvPr userDrawn="1"/>
        </p:nvCxnSpPr>
        <p:spPr>
          <a:xfrm>
            <a:off x="8412974" y="14744790"/>
            <a:ext cx="28419552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339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7859" y="7876276"/>
            <a:ext cx="28426429" cy="60279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8720" y="5378825"/>
            <a:ext cx="6897686" cy="13002986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417859" y="5378824"/>
            <a:ext cx="28421840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C0716FB4-8888-452C-8293-5866671ED53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17858" y="14362261"/>
            <a:ext cx="13716000" cy="40195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6A4DA31-70E1-47DF-962F-39C8A4403FD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3123699" y="14362261"/>
            <a:ext cx="13716000" cy="40195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B9183F8-8F95-4127-AF3F-B459DE007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D2310CBB-FFDF-4F3A-B7FC-59471EC9E62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DC5E0CBC-3FB9-4791-A724-2BA98F2BE6C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8E4B9C47-F84A-41A1-B96A-5D1ECDAACF41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CA75D10-F3B2-46A1-A643-85C9B4A9D9B5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C1F8831-1E3A-458C-8520-317FEA070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6188484-DB45-4DE1-924F-41791B0E06D0}"/>
              </a:ext>
            </a:extLst>
          </p:cNvPr>
          <p:cNvCxnSpPr/>
          <p:nvPr userDrawn="1"/>
        </p:nvCxnSpPr>
        <p:spPr>
          <a:xfrm>
            <a:off x="8412974" y="7747544"/>
            <a:ext cx="28419552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98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48857" y="6285019"/>
            <a:ext cx="21495431" cy="11688870"/>
          </a:xfrm>
        </p:spPr>
        <p:txBody>
          <a:bodyPr anchor="t"/>
          <a:lstStyle>
            <a:lvl1pPr marL="0" indent="0">
              <a:buNone/>
              <a:defRPr sz="9806"/>
            </a:lvl1pPr>
            <a:lvl2pPr marL="1401114" indent="0">
              <a:buNone/>
              <a:defRPr sz="8581"/>
            </a:lvl2pPr>
            <a:lvl3pPr marL="2802227" indent="0">
              <a:buNone/>
              <a:defRPr sz="7355"/>
            </a:lvl3pPr>
            <a:lvl4pPr marL="4203342" indent="0">
              <a:buNone/>
              <a:defRPr sz="6129"/>
            </a:lvl4pPr>
            <a:lvl5pPr marL="5604455" indent="0">
              <a:buNone/>
              <a:defRPr sz="6129"/>
            </a:lvl5pPr>
            <a:lvl6pPr marL="7005569" indent="0">
              <a:buNone/>
              <a:defRPr sz="6129"/>
            </a:lvl6pPr>
            <a:lvl7pPr marL="8406682" indent="0">
              <a:buNone/>
              <a:defRPr sz="6129"/>
            </a:lvl7pPr>
            <a:lvl8pPr marL="9807797" indent="0">
              <a:buNone/>
              <a:defRPr sz="6129"/>
            </a:lvl8pPr>
            <a:lvl9pPr marL="11208910" indent="0">
              <a:buNone/>
              <a:defRPr sz="6129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6112" y="6309360"/>
            <a:ext cx="14027867" cy="11688870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12521B0-F294-4769-939E-30C808887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DEFD573-62A7-4118-A6F7-604D8A3C2B7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4C1F3B20-6250-4D44-9062-A21011B1E44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BC122A0-0956-419A-98F8-38DB49B15820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6722FBA8-8BAF-4E8D-8686-1BF90186E8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08FF85A-D23B-4554-995F-21835C984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81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13392626"/>
            <a:ext cx="32335470" cy="2512689"/>
          </a:xfrm>
          <a:prstGeom prst="rect">
            <a:avLst/>
          </a:prstGeom>
        </p:spPr>
        <p:txBody>
          <a:bodyPr anchor="b"/>
          <a:lstStyle>
            <a:lvl1pPr>
              <a:defRPr sz="9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2348" y="5125885"/>
            <a:ext cx="32335470" cy="8266742"/>
          </a:xfrm>
        </p:spPr>
        <p:txBody>
          <a:bodyPr anchor="t"/>
          <a:lstStyle>
            <a:lvl1pPr marL="0" indent="0">
              <a:buNone/>
              <a:defRPr sz="9806"/>
            </a:lvl1pPr>
            <a:lvl2pPr marL="1401114" indent="0">
              <a:buNone/>
              <a:defRPr sz="8581"/>
            </a:lvl2pPr>
            <a:lvl3pPr marL="2802227" indent="0">
              <a:buNone/>
              <a:defRPr sz="7355"/>
            </a:lvl3pPr>
            <a:lvl4pPr marL="4203342" indent="0">
              <a:buNone/>
              <a:defRPr sz="6129"/>
            </a:lvl4pPr>
            <a:lvl5pPr marL="5604455" indent="0">
              <a:buNone/>
              <a:defRPr sz="6129"/>
            </a:lvl5pPr>
            <a:lvl6pPr marL="7005569" indent="0">
              <a:buNone/>
              <a:defRPr sz="6129"/>
            </a:lvl6pPr>
            <a:lvl7pPr marL="8406682" indent="0">
              <a:buNone/>
              <a:defRPr sz="6129"/>
            </a:lvl7pPr>
            <a:lvl8pPr marL="9807797" indent="0">
              <a:buNone/>
              <a:defRPr sz="6129"/>
            </a:lvl8pPr>
            <a:lvl9pPr marL="11208910" indent="0">
              <a:buNone/>
              <a:defRPr sz="6129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5905316"/>
            <a:ext cx="32330587" cy="2092914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04BC25A-F340-4939-B222-9049721130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0883954-788B-4C6C-B97C-898FE8D22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9000773-EC42-4AB8-9A74-A5D5D24D98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93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2066771"/>
            <a:ext cx="32335470" cy="10838655"/>
          </a:xfrm>
          <a:prstGeom prst="rect">
            <a:avLst/>
          </a:prstGeom>
        </p:spPr>
        <p:txBody>
          <a:bodyPr anchor="ctr"/>
          <a:lstStyle>
            <a:lvl1pPr>
              <a:defRPr sz="98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3767490"/>
            <a:ext cx="32330587" cy="4605600"/>
          </a:xfrm>
        </p:spPr>
        <p:txBody>
          <a:bodyPr anchor="ctr"/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617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5434" y="1119717"/>
            <a:ext cx="24527629" cy="9178239"/>
          </a:xfrm>
          <a:prstGeom prst="rect">
            <a:avLst/>
          </a:prstGeom>
        </p:spPr>
        <p:txBody>
          <a:bodyPr anchor="ctr"/>
          <a:lstStyle>
            <a:lvl1pPr>
              <a:defRPr sz="134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5290983" y="10321042"/>
            <a:ext cx="26913319" cy="1683502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7466" y="13805302"/>
            <a:ext cx="32325704" cy="4567788"/>
          </a:xfrm>
        </p:spPr>
        <p:txBody>
          <a:bodyPr anchor="ctr">
            <a:normAutofit/>
          </a:bodyPr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65716" y="2412928"/>
            <a:ext cx="1874520" cy="1793313"/>
          </a:xfrm>
          <a:prstGeom prst="rect">
            <a:avLst/>
          </a:prstGeom>
        </p:spPr>
        <p:txBody>
          <a:bodyPr vert="horz" lIns="280214" tIns="140107" rIns="280214" bIns="140107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552642"/>
            <a:r>
              <a:rPr lang="en-US" sz="24517" dirty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charset="0"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96273" y="8412481"/>
            <a:ext cx="1874520" cy="1793313"/>
          </a:xfrm>
          <a:prstGeom prst="rect">
            <a:avLst/>
          </a:prstGeom>
        </p:spPr>
        <p:txBody>
          <a:bodyPr vert="horz" lIns="280214" tIns="140107" rIns="280214" bIns="140107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552642"/>
            <a:r>
              <a:rPr lang="en-US" sz="24517" dirty="0">
                <a:solidFill>
                  <a:schemeClr val="bg1">
                    <a:lumMod val="65000"/>
                    <a:lumOff val="35000"/>
                  </a:schemeClr>
                </a:solidFill>
                <a:effectLst/>
                <a:latin typeface="Arial" charset="0"/>
              </a:rPr>
              <a:t>”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00BA5E47-755D-4B8C-89EB-93E962D16B9A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11924BB-0724-4505-B011-650DF52A2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08C94BD-81EF-4574-8D16-5D73FB9A1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21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2348" y="7136035"/>
            <a:ext cx="32335470" cy="770296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165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2349" y="14875116"/>
            <a:ext cx="32330587" cy="3497975"/>
          </a:xfrm>
        </p:spPr>
        <p:txBody>
          <a:bodyPr anchor="t"/>
          <a:lstStyle>
            <a:lvl1pPr marL="0" indent="0">
              <a:buNone/>
              <a:defRPr sz="4904"/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50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2142" y="5783581"/>
            <a:ext cx="9061613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4172155" y="7886701"/>
            <a:ext cx="9001601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4108084" y="5783581"/>
            <a:ext cx="9028941" cy="1767203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54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14075632" y="7886701"/>
            <a:ext cx="9061392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4074285" y="5783581"/>
            <a:ext cx="9016247" cy="1767203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5400" b="1" dirty="0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24074285" y="7886701"/>
            <a:ext cx="9016247" cy="11007303"/>
          </a:xfrm>
        </p:spPr>
        <p:txBody>
          <a:bodyPr anchor="t">
            <a:normAutofit/>
          </a:bodyPr>
          <a:lstStyle>
            <a:lvl1pPr marL="0" indent="0">
              <a:buNone/>
              <a:defRPr sz="4290"/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A44433E-8D70-4A4E-AC53-58179435B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7279FD49-EA2F-4620-AA91-D85E269402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96E3EF9E-28CF-4CD5-90C0-A793866C226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3B2F8358-BEC3-41AC-B053-D6B032D106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5ED1DA2B-767D-40F5-B8D5-DF9263DC6A8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6C102CE1-EA0F-4CC5-802E-3E2722323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44E63F6-6A2E-4677-99CF-9417DAD0DA3D}"/>
              </a:ext>
            </a:extLst>
          </p:cNvPr>
          <p:cNvCxnSpPr/>
          <p:nvPr userDrawn="1"/>
        </p:nvCxnSpPr>
        <p:spPr>
          <a:xfrm>
            <a:off x="4112051" y="7605333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677CB3A-7E17-43BD-9375-8995FF88F831}"/>
              </a:ext>
            </a:extLst>
          </p:cNvPr>
          <p:cNvCxnSpPr/>
          <p:nvPr userDrawn="1"/>
        </p:nvCxnSpPr>
        <p:spPr>
          <a:xfrm>
            <a:off x="14075320" y="7616098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2356936-2966-4FD7-9874-765571A277B7}"/>
              </a:ext>
            </a:extLst>
          </p:cNvPr>
          <p:cNvCxnSpPr/>
          <p:nvPr userDrawn="1"/>
        </p:nvCxnSpPr>
        <p:spPr>
          <a:xfrm>
            <a:off x="24028828" y="7605333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40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6161" y="13179010"/>
            <a:ext cx="9040654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096161" y="6919486"/>
            <a:ext cx="9040654" cy="467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4096161" y="14946215"/>
            <a:ext cx="9040654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4049669" y="13179010"/>
            <a:ext cx="9011364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14049665" y="6919486"/>
            <a:ext cx="9011364" cy="467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14045506" y="14946212"/>
            <a:ext cx="9023298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23998293" y="13179010"/>
            <a:ext cx="9016247" cy="1767203"/>
          </a:xfrm>
        </p:spPr>
        <p:txBody>
          <a:bodyPr anchor="b">
            <a:no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</a:defRPr>
            </a:lvl1pPr>
            <a:lvl2pPr marL="1401114" indent="0">
              <a:buNone/>
              <a:defRPr sz="6129" b="1"/>
            </a:lvl2pPr>
            <a:lvl3pPr marL="2802227" indent="0">
              <a:buNone/>
              <a:defRPr sz="5516" b="1"/>
            </a:lvl3pPr>
            <a:lvl4pPr marL="4203342" indent="0">
              <a:buNone/>
              <a:defRPr sz="4904" b="1"/>
            </a:lvl4pPr>
            <a:lvl5pPr marL="5604455" indent="0">
              <a:buNone/>
              <a:defRPr sz="4904" b="1"/>
            </a:lvl5pPr>
            <a:lvl6pPr marL="7005569" indent="0">
              <a:buNone/>
              <a:defRPr sz="4904" b="1"/>
            </a:lvl6pPr>
            <a:lvl7pPr marL="8406682" indent="0">
              <a:buNone/>
              <a:defRPr sz="4904" b="1"/>
            </a:lvl7pPr>
            <a:lvl8pPr marL="9807797" indent="0">
              <a:buNone/>
              <a:defRPr sz="4904" b="1"/>
            </a:lvl8pPr>
            <a:lvl9pPr marL="11208910" indent="0">
              <a:buNone/>
              <a:defRPr sz="490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23998290" y="6919486"/>
            <a:ext cx="9016247" cy="4673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4904"/>
            </a:lvl1pPr>
            <a:lvl2pPr marL="1401114" indent="0">
              <a:buNone/>
              <a:defRPr sz="4904"/>
            </a:lvl2pPr>
            <a:lvl3pPr marL="2802227" indent="0">
              <a:buNone/>
              <a:defRPr sz="4904"/>
            </a:lvl3pPr>
            <a:lvl4pPr marL="4203342" indent="0">
              <a:buNone/>
              <a:defRPr sz="4904"/>
            </a:lvl4pPr>
            <a:lvl5pPr marL="5604455" indent="0">
              <a:buNone/>
              <a:defRPr sz="4904"/>
            </a:lvl5pPr>
            <a:lvl6pPr marL="7005569" indent="0">
              <a:buNone/>
              <a:defRPr sz="4904"/>
            </a:lvl6pPr>
            <a:lvl7pPr marL="8406682" indent="0">
              <a:buNone/>
              <a:defRPr sz="4904"/>
            </a:lvl7pPr>
            <a:lvl8pPr marL="9807797" indent="0">
              <a:buNone/>
              <a:defRPr sz="4904"/>
            </a:lvl8pPr>
            <a:lvl9pPr marL="11208910" indent="0">
              <a:buNone/>
              <a:defRPr sz="4904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23997908" y="14946206"/>
            <a:ext cx="9028191" cy="2021513"/>
          </a:xfrm>
        </p:spPr>
        <p:txBody>
          <a:bodyPr anchor="t">
            <a:normAutofit/>
          </a:bodyPr>
          <a:lstStyle>
            <a:lvl1pPr marL="0" indent="0">
              <a:buNone/>
              <a:defRPr sz="429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3677"/>
            </a:lvl2pPr>
            <a:lvl3pPr marL="2802227" indent="0">
              <a:buNone/>
              <a:defRPr sz="3065"/>
            </a:lvl3pPr>
            <a:lvl4pPr marL="4203342" indent="0">
              <a:buNone/>
              <a:defRPr sz="2758"/>
            </a:lvl4pPr>
            <a:lvl5pPr marL="5604455" indent="0">
              <a:buNone/>
              <a:defRPr sz="2758"/>
            </a:lvl5pPr>
            <a:lvl6pPr marL="7005569" indent="0">
              <a:buNone/>
              <a:defRPr sz="2758"/>
            </a:lvl6pPr>
            <a:lvl7pPr marL="8406682" indent="0">
              <a:buNone/>
              <a:defRPr sz="2758"/>
            </a:lvl7pPr>
            <a:lvl8pPr marL="9807797" indent="0">
              <a:buNone/>
              <a:defRPr sz="2758"/>
            </a:lvl8pPr>
            <a:lvl9pPr marL="11208910" indent="0">
              <a:buNone/>
              <a:defRPr sz="27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EB7DCAE-AA9D-4170-86AF-726BC52E2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7880AE97-6931-4832-81B7-93453A84758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615542E4-5AEE-4E6A-A672-0C2DF2EDF3A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28" name="Date Placeholder 3">
            <a:extLst>
              <a:ext uri="{FF2B5EF4-FFF2-40B4-BE49-F238E27FC236}">
                <a16:creationId xmlns:a16="http://schemas.microsoft.com/office/drawing/2014/main" id="{314F08C6-9EF9-4165-8B3A-53405A321C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EFF3C54B-0834-4236-9FE2-247196084C8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4CA49605-A87C-4CDE-9844-D39F8DE3A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671B675-12D5-48BE-B0A7-C3D8FBDCAC7F}"/>
              </a:ext>
            </a:extLst>
          </p:cNvPr>
          <p:cNvCxnSpPr/>
          <p:nvPr userDrawn="1"/>
        </p:nvCxnSpPr>
        <p:spPr>
          <a:xfrm>
            <a:off x="4075111" y="14968097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78FAEF5-99E5-4257-94E6-391D511E40D9}"/>
              </a:ext>
            </a:extLst>
          </p:cNvPr>
          <p:cNvCxnSpPr/>
          <p:nvPr userDrawn="1"/>
        </p:nvCxnSpPr>
        <p:spPr>
          <a:xfrm>
            <a:off x="14049669" y="14968097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73AFE03-756C-45E9-AB05-18A59571D130}"/>
              </a:ext>
            </a:extLst>
          </p:cNvPr>
          <p:cNvCxnSpPr/>
          <p:nvPr userDrawn="1"/>
        </p:nvCxnSpPr>
        <p:spPr>
          <a:xfrm>
            <a:off x="23998293" y="14968728"/>
            <a:ext cx="9061704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48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8923" y="5598581"/>
            <a:ext cx="13747265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4A45997E-97B6-49A8-B7CC-1A4AB49070E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704968" y="5598582"/>
            <a:ext cx="13747265" cy="133441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38D788DD-22A4-4031-A8BC-8B4EB0CB72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0" name="Picture Placeholder 11">
            <a:extLst>
              <a:ext uri="{FF2B5EF4-FFF2-40B4-BE49-F238E27FC236}">
                <a16:creationId xmlns:a16="http://schemas.microsoft.com/office/drawing/2014/main" id="{9BC82D7F-850A-4908-915C-13495D5519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08526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3AEEE1F-53CD-4989-8061-CEB9AE2C7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E7E14E4-5A84-4365-B5E8-452D70AB02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/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AEC54D0F-9E6F-48D6-9E8A-285888896E9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95A2494-E2D5-4E39-BEDD-6B14455DFA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35067D4-CE4C-4F04-B8D9-BB5146FAE0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D62D93D-BA9D-4F61-9F76-3723334DC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57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88487" y="1119717"/>
            <a:ext cx="8083868" cy="1782297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046" y="1119717"/>
            <a:ext cx="27630384" cy="178229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E8DEEF7-13F8-4CC5-B1DB-7BABB431C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4C862D-CB06-4030-A417-75C4E5CF11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565341F-E3CB-45D8-AFE2-0CE265684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78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5E2548B7-47A5-4058-B96B-46FE367A647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82635" y="5405718"/>
            <a:ext cx="13367194" cy="230340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3F975F05-E548-420C-80B8-FA2CD079ED3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982633" y="7709125"/>
            <a:ext cx="13367195" cy="112994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73BE4496-2482-4C85-A39C-322167DCCE3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3546764" y="5405718"/>
            <a:ext cx="13367194" cy="230340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F4186EC0-D7DF-402E-96DE-C4477C29193D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23546764" y="7709125"/>
            <a:ext cx="13367195" cy="112994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71536DF-493E-4721-AB11-6406259E9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DC2B9209-68C6-488A-9B11-D8A3EAD96D5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48734305-49F6-42FB-824F-F6CE1AC1754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9A10F47-712C-4CAB-A5BC-5830C5673A0D}"/>
              </a:ext>
            </a:extLst>
          </p:cNvPr>
          <p:cNvCxnSpPr/>
          <p:nvPr userDrawn="1"/>
        </p:nvCxnSpPr>
        <p:spPr>
          <a:xfrm>
            <a:off x="8981300" y="7774439"/>
            <a:ext cx="13368528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79EB731-D73B-4E03-B091-DD7AC0E4B34B}"/>
              </a:ext>
            </a:extLst>
          </p:cNvPr>
          <p:cNvCxnSpPr/>
          <p:nvPr userDrawn="1"/>
        </p:nvCxnSpPr>
        <p:spPr>
          <a:xfrm>
            <a:off x="23545430" y="7774439"/>
            <a:ext cx="13368528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416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CEF1B82B-3A61-4D49-BADF-43ABEF5AB5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645ED9D2-09DE-4836-957E-7A43923E7C4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85451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55135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31550" y="6285019"/>
            <a:ext cx="19148615" cy="116888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51180" y="6309360"/>
            <a:ext cx="7404606" cy="11688870"/>
          </a:xfrm>
        </p:spPr>
        <p:txBody>
          <a:bodyPr/>
          <a:lstStyle>
            <a:lvl1pPr marL="0" indent="0">
              <a:buNone/>
              <a:defRPr sz="4904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  <a:lvl2pPr marL="1401114" indent="0">
              <a:buNone/>
              <a:defRPr sz="4290"/>
            </a:lvl2pPr>
            <a:lvl3pPr marL="2802227" indent="0">
              <a:buNone/>
              <a:defRPr sz="3677"/>
            </a:lvl3pPr>
            <a:lvl4pPr marL="4203342" indent="0">
              <a:buNone/>
              <a:defRPr sz="3065"/>
            </a:lvl4pPr>
            <a:lvl5pPr marL="5604455" indent="0">
              <a:buNone/>
              <a:defRPr sz="3065"/>
            </a:lvl5pPr>
            <a:lvl6pPr marL="7005569" indent="0">
              <a:buNone/>
              <a:defRPr sz="3065"/>
            </a:lvl6pPr>
            <a:lvl7pPr marL="8406682" indent="0">
              <a:buNone/>
              <a:defRPr sz="3065"/>
            </a:lvl7pPr>
            <a:lvl8pPr marL="9807797" indent="0">
              <a:buNone/>
              <a:defRPr sz="3065"/>
            </a:lvl8pPr>
            <a:lvl9pPr marL="11208910" indent="0">
              <a:buNone/>
              <a:defRPr sz="30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6417CA5-3877-4384-A0EC-20B446912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6442F39A-877C-465A-9083-2BD750A891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D241CA7-5BE0-4947-B093-46A5E0992FB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34048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9060" y="7876275"/>
            <a:ext cx="26831414" cy="105055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10/23/2024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</a:rPr>
              <a:pPr/>
              <a:t>‹#›</a:t>
            </a:fld>
            <a:endParaRPr lang="en-US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</a:endParaRP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869CD85A-1825-408B-8B36-D1A56D7DAD8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9189058" y="5378824"/>
            <a:ext cx="26831414" cy="230340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8800" b="1">
                <a:solidFill>
                  <a:schemeClr val="bg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5772916-2FD8-4371-9E1C-4E63AC291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D166F1EA-F87E-4827-8F89-08DE4391B1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86725" y="3549650"/>
            <a:ext cx="23164800" cy="1498600"/>
          </a:xfrm>
        </p:spPr>
        <p:txBody>
          <a:bodyPr>
            <a:normAutofit/>
          </a:bodyPr>
          <a:lstStyle>
            <a:lvl1pPr marL="0" marR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7200">
                <a:solidFill>
                  <a:schemeClr val="bg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2802227" rtl="0" eaLnBrk="1" fontAlgn="auto" latinLnBrk="0" hangingPunct="1">
              <a:lnSpc>
                <a:spcPct val="90000"/>
              </a:lnSpc>
              <a:spcBef>
                <a:spcPts val="30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Author’s Name and Affiliation or subtitle</a:t>
            </a: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E0CDD1DF-3C4F-4FB1-A251-E3DEC984260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1815088" y="806450"/>
            <a:ext cx="5029200" cy="42418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to add logo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06369E5-CD1E-43D9-8E50-DCFAA89FDED2}"/>
              </a:ext>
            </a:extLst>
          </p:cNvPr>
          <p:cNvCxnSpPr/>
          <p:nvPr userDrawn="1"/>
        </p:nvCxnSpPr>
        <p:spPr>
          <a:xfrm>
            <a:off x="9215954" y="7763256"/>
            <a:ext cx="26828496" cy="0"/>
          </a:xfrm>
          <a:prstGeom prst="line">
            <a:avLst/>
          </a:prstGeom>
          <a:ln w="38100"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7337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3EEF5"/>
            </a:gs>
            <a:gs pos="24000">
              <a:srgbClr val="A6DDEA"/>
            </a:gs>
            <a:gs pos="100000">
              <a:srgbClr val="2DA2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06118" y="5598583"/>
            <a:ext cx="28361768" cy="1334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pic>
        <p:nvPicPr>
          <p:cNvPr id="7" name="Content Placeholder 11">
            <a:extLst>
              <a:ext uri="{FF2B5EF4-FFF2-40B4-BE49-F238E27FC236}">
                <a16:creationId xmlns:a16="http://schemas.microsoft.com/office/drawing/2014/main" id="{68CF1342-CA95-4BA0-806F-60A061436B0D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>
          <a:xfrm>
            <a:off x="1427671" y="1180319"/>
            <a:ext cx="5430330" cy="3037456"/>
          </a:xfrm>
          <a:prstGeom prst="rect">
            <a:avLst/>
          </a:prstGeom>
          <a:ln>
            <a:noFill/>
          </a:ln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356EE7F-943E-4645-9854-7808C503C7F3}"/>
              </a:ext>
            </a:extLst>
          </p:cNvPr>
          <p:cNvSpPr txBox="1">
            <a:spLocks/>
          </p:cNvSpPr>
          <p:nvPr userDrawn="1"/>
        </p:nvSpPr>
        <p:spPr>
          <a:xfrm>
            <a:off x="1239876" y="19491481"/>
            <a:ext cx="53699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1672300" rtl="0" eaLnBrk="1" latinLnBrk="0" hangingPunct="1">
              <a:defRPr sz="3677" b="0" i="0" kern="1200">
                <a:solidFill>
                  <a:schemeClr val="tx1">
                    <a:lumMod val="9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1672300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44601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16901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9202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61502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033803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06103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378404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52642"/>
            <a:r>
              <a:rPr lang="en-US" dirty="0"/>
              <a:t>#PharmaSUG2025</a:t>
            </a:r>
          </a:p>
        </p:txBody>
      </p:sp>
    </p:spTree>
    <p:extLst>
      <p:ext uri="{BB962C8B-B14F-4D97-AF65-F5344CB8AC3E}">
        <p14:creationId xmlns:p14="http://schemas.microsoft.com/office/powerpoint/2010/main" val="2038002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34" r:id="rId9"/>
    <p:sldLayoutId id="2147483758" r:id="rId10"/>
    <p:sldLayoutId id="2147483735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  <p:sldLayoutId id="2147483731" r:id="rId18"/>
    <p:sldLayoutId id="2147483732" r:id="rId19"/>
    <p:sldLayoutId id="2147483733" r:id="rId20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2802227" rtl="0" eaLnBrk="1" latinLnBrk="0" hangingPunct="1">
        <a:lnSpc>
          <a:spcPct val="90000"/>
        </a:lnSpc>
        <a:spcBef>
          <a:spcPct val="0"/>
        </a:spcBef>
        <a:buNone/>
        <a:defRPr sz="11500" b="0" i="0" kern="1200">
          <a:solidFill>
            <a:srgbClr val="002060"/>
          </a:solidFill>
          <a:latin typeface="Arial" charset="0"/>
          <a:ea typeface="+mj-ea"/>
          <a:cs typeface="+mj-cs"/>
        </a:defRPr>
      </a:lvl1pPr>
    </p:titleStyle>
    <p:bodyStyle>
      <a:lvl1pPr marL="700557" indent="-700557" algn="l" defTabSz="2802227" rtl="0" eaLnBrk="1" latinLnBrk="0" hangingPunct="1">
        <a:lnSpc>
          <a:spcPct val="90000"/>
        </a:lnSpc>
        <a:spcBef>
          <a:spcPts val="3065"/>
        </a:spcBef>
        <a:buFont typeface="Arial" panose="020B0604020202020204" pitchFamily="34" charset="0"/>
        <a:buChar char="•"/>
        <a:defRPr sz="8581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1pPr>
      <a:lvl2pPr marL="2101671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7355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2pPr>
      <a:lvl3pPr marL="3502784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6129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3pPr>
      <a:lvl4pPr marL="4903898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4pPr>
      <a:lvl5pPr marL="6305012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5pPr>
      <a:lvl6pPr marL="7706126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6pPr>
      <a:lvl7pPr marL="9107239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7pPr>
      <a:lvl8pPr marL="10508353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8pPr>
      <a:lvl9pPr marL="11909468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1pPr>
      <a:lvl2pPr marL="1401114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2pPr>
      <a:lvl3pPr marL="2802227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3pPr>
      <a:lvl4pPr marL="4203342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4pPr>
      <a:lvl5pPr marL="5604455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5pPr>
      <a:lvl6pPr marL="7005569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6pPr>
      <a:lvl7pPr marL="8406682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7pPr>
      <a:lvl8pPr marL="9807797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8pPr>
      <a:lvl9pPr marL="11208910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D3EEF5"/>
            </a:gs>
            <a:gs pos="24000">
              <a:srgbClr val="A6DDEA"/>
            </a:gs>
            <a:gs pos="100000">
              <a:srgbClr val="2DA2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923" y="5598583"/>
            <a:ext cx="36240305" cy="13344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ADEBCC99-82D4-4766-B6BF-F024F1798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406" y="1119718"/>
            <a:ext cx="23164559" cy="2080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92B62A8-115A-40BC-A5D8-3461280BD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39539" y="19492809"/>
            <a:ext cx="3802108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B61BEF0D-F0BB-DE4B-95CE-6DB70DBA9567}" type="datetimeFigureOut">
              <a:rPr lang="en-US" smtClean="0"/>
              <a:pPr defTabSz="552642"/>
              <a:t>10/23/2024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1EEB7DE-B088-430D-AF96-80224F59E6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67407" y="19492809"/>
            <a:ext cx="2321143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0F58283-9B33-47C5-9EF3-A35082DE8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778036" y="19492809"/>
            <a:ext cx="3170192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77" b="0" i="0">
                <a:solidFill>
                  <a:schemeClr val="tx1">
                    <a:lumMod val="95000"/>
                  </a:schemeClr>
                </a:solidFill>
                <a:latin typeface="Arial" charset="0"/>
              </a:defRPr>
            </a:lvl1pPr>
          </a:lstStyle>
          <a:p>
            <a:pPr defTabSz="552642"/>
            <a:fld id="{D57F1E4F-1CFF-5643-939E-217C01CDF565}" type="slidenum">
              <a:rPr lang="en-US" smtClean="0"/>
              <a:pPr defTabSz="552642"/>
              <a:t>‹#›</a:t>
            </a:fld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815B26F-4701-4834-9185-ECD5EAAC403B}"/>
              </a:ext>
            </a:extLst>
          </p:cNvPr>
          <p:cNvSpPr txBox="1">
            <a:spLocks/>
          </p:cNvSpPr>
          <p:nvPr userDrawn="1"/>
        </p:nvSpPr>
        <p:spPr>
          <a:xfrm>
            <a:off x="1239876" y="19491481"/>
            <a:ext cx="5369929" cy="111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1672300" rtl="0" eaLnBrk="1" latinLnBrk="0" hangingPunct="1">
              <a:defRPr sz="3677" b="0" i="0" kern="1200">
                <a:solidFill>
                  <a:schemeClr val="tx1">
                    <a:lumMod val="9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1672300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344601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16901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689202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61502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033803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06103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378404" algn="l" defTabSz="1672300" rtl="0" eaLnBrk="1" latinLnBrk="0" hangingPunct="1"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52642"/>
            <a:r>
              <a:rPr lang="en-US" dirty="0"/>
              <a:t>#PharmaSUG2025</a:t>
            </a:r>
          </a:p>
        </p:txBody>
      </p:sp>
      <p:pic>
        <p:nvPicPr>
          <p:cNvPr id="2" name="Content Placeholder 11">
            <a:extLst>
              <a:ext uri="{FF2B5EF4-FFF2-40B4-BE49-F238E27FC236}">
                <a16:creationId xmlns:a16="http://schemas.microsoft.com/office/drawing/2014/main" id="{48F60D22-7C80-124B-60D9-A3D2A1E4EB8D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rcRect/>
          <a:stretch/>
        </p:blipFill>
        <p:spPr>
          <a:xfrm>
            <a:off x="1427671" y="1180319"/>
            <a:ext cx="5430330" cy="303745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1330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59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  <p:sldLayoutId id="2147483754" r:id="rId18"/>
    <p:sldLayoutId id="2147483755" r:id="rId19"/>
    <p:sldLayoutId id="2147483756" r:id="rId20"/>
    <p:sldLayoutId id="2147483757" r:id="rId2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2802227" rtl="0" eaLnBrk="1" latinLnBrk="0" hangingPunct="1">
        <a:lnSpc>
          <a:spcPct val="90000"/>
        </a:lnSpc>
        <a:spcBef>
          <a:spcPct val="0"/>
        </a:spcBef>
        <a:buNone/>
        <a:defRPr sz="11500" b="0" i="0" kern="1200">
          <a:solidFill>
            <a:srgbClr val="002060"/>
          </a:solidFill>
          <a:latin typeface="Arial" charset="0"/>
          <a:ea typeface="+mj-ea"/>
          <a:cs typeface="+mj-cs"/>
        </a:defRPr>
      </a:lvl1pPr>
    </p:titleStyle>
    <p:bodyStyle>
      <a:lvl1pPr marL="700557" indent="-700557" algn="l" defTabSz="2802227" rtl="0" eaLnBrk="1" latinLnBrk="0" hangingPunct="1">
        <a:lnSpc>
          <a:spcPct val="90000"/>
        </a:lnSpc>
        <a:spcBef>
          <a:spcPts val="3065"/>
        </a:spcBef>
        <a:buFont typeface="Arial" panose="020B0604020202020204" pitchFamily="34" charset="0"/>
        <a:buChar char="•"/>
        <a:defRPr sz="8581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1pPr>
      <a:lvl2pPr marL="2101671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7355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2pPr>
      <a:lvl3pPr marL="3502784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6129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3pPr>
      <a:lvl4pPr marL="4903898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4pPr>
      <a:lvl5pPr marL="6305012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b="0" i="0" kern="1200">
          <a:solidFill>
            <a:schemeClr val="bg1">
              <a:lumMod val="65000"/>
              <a:lumOff val="35000"/>
            </a:schemeClr>
          </a:solidFill>
          <a:latin typeface="Arial" charset="0"/>
          <a:ea typeface="+mn-ea"/>
          <a:cs typeface="+mn-cs"/>
        </a:defRPr>
      </a:lvl5pPr>
      <a:lvl6pPr marL="7706126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6pPr>
      <a:lvl7pPr marL="9107239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7pPr>
      <a:lvl8pPr marL="10508353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8pPr>
      <a:lvl9pPr marL="11909468" indent="-700557" algn="l" defTabSz="2802227" rtl="0" eaLnBrk="1" latinLnBrk="0" hangingPunct="1">
        <a:lnSpc>
          <a:spcPct val="90000"/>
        </a:lnSpc>
        <a:spcBef>
          <a:spcPts val="1532"/>
        </a:spcBef>
        <a:buFont typeface="Arial" panose="020B0604020202020204" pitchFamily="34" charset="0"/>
        <a:buChar char="•"/>
        <a:defRPr sz="55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1pPr>
      <a:lvl2pPr marL="1401114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2pPr>
      <a:lvl3pPr marL="2802227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3pPr>
      <a:lvl4pPr marL="4203342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4pPr>
      <a:lvl5pPr marL="5604455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5pPr>
      <a:lvl6pPr marL="7005569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6pPr>
      <a:lvl7pPr marL="8406682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7pPr>
      <a:lvl8pPr marL="9807797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8pPr>
      <a:lvl9pPr marL="11208910" algn="l" defTabSz="2802227" rtl="0" eaLnBrk="1" latinLnBrk="0" hangingPunct="1">
        <a:defRPr sz="55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7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slide" Target="slide3.xml"/><Relationship Id="rId5" Type="http://schemas.openxmlformats.org/officeDocument/2006/relationships/slide" Target="slide5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slide" Target="slide4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7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8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0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536692A-AF98-4633-B535-B19F2CE49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This slide/poster size is 41x23</a:t>
            </a:r>
          </a:p>
          <a:p>
            <a:r>
              <a:rPr lang="en-US" sz="4800" dirty="0"/>
              <a:t>Minimum font: 28pt (this may seem large, but at this poster size it’s not)</a:t>
            </a:r>
          </a:p>
          <a:p>
            <a:r>
              <a:rPr lang="en-US" sz="4800" dirty="0"/>
              <a:t>Recommended font Types: Calibri, Arial, Times New Roman</a:t>
            </a:r>
          </a:p>
          <a:p>
            <a:r>
              <a:rPr lang="en-US" sz="4800" dirty="0"/>
              <a:t>Multiple pages can be used. Multiple page allows adequate spacing for adding more content, images, graphs and videos</a:t>
            </a:r>
          </a:p>
          <a:p>
            <a:r>
              <a:rPr lang="en-US" sz="4800" dirty="0"/>
              <a:t>This is only a template. All content may be modified</a:t>
            </a:r>
          </a:p>
          <a:p>
            <a:r>
              <a:rPr lang="en-US" sz="4800" dirty="0"/>
              <a:t>If you are creating your e-poster on a PC, please make sure to save your formulas as an image and embed it into your presentation or they will change on our Macs.</a:t>
            </a:r>
          </a:p>
          <a:p>
            <a:r>
              <a:rPr lang="en-US" sz="4800" dirty="0"/>
              <a:t>If you are using word documents, please save them as PDFs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8680E67D-1F50-47FA-8E95-8D5182063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8416089D-911C-43B1-B3CD-3B367C1DA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42" name="Title 41">
            <a:extLst>
              <a:ext uri="{FF2B5EF4-FFF2-40B4-BE49-F238E27FC236}">
                <a16:creationId xmlns:a16="http://schemas.microsoft.com/office/drawing/2014/main" id="{0342CEFB-22A1-4E2A-8CA1-3122E491D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7C92CDD3-4BDC-446E-AC38-01995E76116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5E203817-F191-4BCA-B760-53CD2A43DD3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1098012" y="5365958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srgbClr val="ED1C24"/>
                </a:solidFill>
                <a:latin typeface="Arial" charset="0"/>
                <a:ea typeface="Arial" charset="0"/>
                <a:cs typeface="Arial" charset="0"/>
              </a:rPr>
              <a:t>Abstract</a:t>
            </a:r>
            <a:endParaRPr lang="en-US" sz="5396" dirty="0">
              <a:solidFill>
                <a:srgbClr val="ED1C2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1098012" y="746618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hlinkClick r:id="rId5" action="ppaction://hlinksldjump"/>
          </p:cNvPr>
          <p:cNvSpPr/>
          <p:nvPr/>
        </p:nvSpPr>
        <p:spPr>
          <a:xfrm>
            <a:off x="1098013" y="13693175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Conclusions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ounded Rectangle 19">
            <a:hlinkClick r:id="rId6" action="ppaction://hlinksldjump"/>
          </p:cNvPr>
          <p:cNvSpPr/>
          <p:nvPr/>
        </p:nvSpPr>
        <p:spPr>
          <a:xfrm>
            <a:off x="1098012" y="9497042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ounded Rectangle 20">
            <a:hlinkClick r:id="rId7" action="ppaction://hlinksldjump"/>
          </p:cNvPr>
          <p:cNvSpPr/>
          <p:nvPr/>
        </p:nvSpPr>
        <p:spPr>
          <a:xfrm>
            <a:off x="1098013" y="11595109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Rounded Rectangle 21">
            <a:hlinkClick r:id="rId5" action="ppaction://hlinksldjump"/>
          </p:cNvPr>
          <p:cNvSpPr/>
          <p:nvPr/>
        </p:nvSpPr>
        <p:spPr>
          <a:xfrm>
            <a:off x="1098014" y="1579124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8011" y="17822102"/>
            <a:ext cx="6942225" cy="1566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Click Headings Above to View Content</a:t>
            </a:r>
          </a:p>
        </p:txBody>
      </p:sp>
    </p:spTree>
    <p:extLst>
      <p:ext uri="{BB962C8B-B14F-4D97-AF65-F5344CB8AC3E}">
        <p14:creationId xmlns:p14="http://schemas.microsoft.com/office/powerpoint/2010/main" val="15489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hlinkClick r:id="" action="ppaction://hlinkshowjump?jump=firstslide"/>
          </p:cNvPr>
          <p:cNvSpPr/>
          <p:nvPr/>
        </p:nvSpPr>
        <p:spPr>
          <a:xfrm>
            <a:off x="1098012" y="5365958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Abstract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1098012" y="746618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srgbClr val="ED1C24"/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endParaRPr lang="en-US" sz="5396" dirty="0">
              <a:solidFill>
                <a:srgbClr val="ED1C2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1098013" y="13693175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Conclusions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Rounded Rectangle 18">
            <a:hlinkClick r:id="rId5" action="ppaction://hlinksldjump"/>
          </p:cNvPr>
          <p:cNvSpPr/>
          <p:nvPr/>
        </p:nvSpPr>
        <p:spPr>
          <a:xfrm>
            <a:off x="1098012" y="9497042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0" name="Rounded Rectangle 19">
            <a:hlinkClick r:id="rId6" action="ppaction://hlinksldjump"/>
          </p:cNvPr>
          <p:cNvSpPr/>
          <p:nvPr/>
        </p:nvSpPr>
        <p:spPr>
          <a:xfrm>
            <a:off x="1098013" y="11595109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1" name="Rounded Rectangle 20">
            <a:hlinkClick r:id="rId4" action="ppaction://hlinksldjump"/>
          </p:cNvPr>
          <p:cNvSpPr/>
          <p:nvPr/>
        </p:nvSpPr>
        <p:spPr>
          <a:xfrm>
            <a:off x="1098014" y="1579124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Action Button: Home 21">
            <a:hlinkClick r:id="" action="ppaction://hlinkshowjump?jump=firstslide" highlightClick="1"/>
          </p:cNvPr>
          <p:cNvSpPr/>
          <p:nvPr/>
        </p:nvSpPr>
        <p:spPr>
          <a:xfrm>
            <a:off x="35509979" y="19343335"/>
            <a:ext cx="1157212" cy="110325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45687" rIns="91374" bIns="4568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endParaRPr lang="en-US" sz="2175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50338F40-3E99-4237-8DDA-8C020896F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3073B-95DB-419E-9429-DE9311E3CF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3A247392-8A57-4023-8F69-1C0E112F725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68ED21D-49B9-478C-BC6C-A141560BF2A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3C4F02AC-88D7-442B-8C5A-3584DA67E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2BE26DB-3243-44E0-B23C-B39397FCC6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A20EF33D-99E3-4090-BD45-1EAE3F78AD2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B98917-E511-478D-9ABA-C6D06AB52533}"/>
              </a:ext>
            </a:extLst>
          </p:cNvPr>
          <p:cNvSpPr txBox="1"/>
          <p:nvPr/>
        </p:nvSpPr>
        <p:spPr>
          <a:xfrm>
            <a:off x="1098011" y="17822102"/>
            <a:ext cx="6942225" cy="1566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Click Headings Above to View Content</a:t>
            </a:r>
          </a:p>
        </p:txBody>
      </p:sp>
    </p:spTree>
    <p:extLst>
      <p:ext uri="{BB962C8B-B14F-4D97-AF65-F5344CB8AC3E}">
        <p14:creationId xmlns:p14="http://schemas.microsoft.com/office/powerpoint/2010/main" val="1998000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>
            <a:hlinkClick r:id="" action="ppaction://hlinkshowjump?jump=firstslide"/>
          </p:cNvPr>
          <p:cNvSpPr/>
          <p:nvPr/>
        </p:nvSpPr>
        <p:spPr>
          <a:xfrm>
            <a:off x="1098012" y="5365958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Abstract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Rounded Rectangle 32">
            <a:hlinkClick r:id="rId2" action="ppaction://hlinksldjump"/>
          </p:cNvPr>
          <p:cNvSpPr/>
          <p:nvPr/>
        </p:nvSpPr>
        <p:spPr>
          <a:xfrm>
            <a:off x="1098012" y="746618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Rounded Rectangle 33">
            <a:hlinkClick r:id="rId3" action="ppaction://hlinksldjump"/>
          </p:cNvPr>
          <p:cNvSpPr/>
          <p:nvPr/>
        </p:nvSpPr>
        <p:spPr>
          <a:xfrm>
            <a:off x="1098013" y="13693175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Conclusions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5" name="Rounded Rectangle 34">
            <a:hlinkClick r:id="rId4" action="ppaction://hlinksldjump"/>
          </p:cNvPr>
          <p:cNvSpPr/>
          <p:nvPr/>
        </p:nvSpPr>
        <p:spPr>
          <a:xfrm>
            <a:off x="1098012" y="9497042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srgbClr val="ED1C24"/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sz="5396" dirty="0">
              <a:solidFill>
                <a:srgbClr val="ED1C2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Rounded Rectangle 35">
            <a:hlinkClick r:id="rId5" action="ppaction://hlinksldjump"/>
          </p:cNvPr>
          <p:cNvSpPr/>
          <p:nvPr/>
        </p:nvSpPr>
        <p:spPr>
          <a:xfrm>
            <a:off x="1098013" y="11595109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7" name="Rounded Rectangle 36">
            <a:hlinkClick r:id="rId3" action="ppaction://hlinksldjump"/>
          </p:cNvPr>
          <p:cNvSpPr/>
          <p:nvPr/>
        </p:nvSpPr>
        <p:spPr>
          <a:xfrm>
            <a:off x="1098014" y="1579124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35509979" y="19343335"/>
            <a:ext cx="1157212" cy="110325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45687" rIns="91374" bIns="4568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endParaRPr lang="en-US" sz="2175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1105523-5415-4EB0-B7C8-AEB8D7F04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METHODS 1</a:t>
            </a:r>
          </a:p>
        </p:txBody>
      </p:sp>
      <p:sp>
        <p:nvSpPr>
          <p:cNvPr id="57" name="Text Placeholder 56">
            <a:extLst>
              <a:ext uri="{FF2B5EF4-FFF2-40B4-BE49-F238E27FC236}">
                <a16:creationId xmlns:a16="http://schemas.microsoft.com/office/drawing/2014/main" id="{A4F415C6-6146-4FA8-803E-6EB91421AD59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30DC59E4-F0DA-4CE0-996F-3E5830513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METHODS 2</a:t>
            </a:r>
          </a:p>
        </p:txBody>
      </p:sp>
      <p:sp>
        <p:nvSpPr>
          <p:cNvPr id="58" name="Text Placeholder 57">
            <a:extLst>
              <a:ext uri="{FF2B5EF4-FFF2-40B4-BE49-F238E27FC236}">
                <a16:creationId xmlns:a16="http://schemas.microsoft.com/office/drawing/2014/main" id="{60FBA2CE-7F1D-4D4C-B8F8-83DCBBC57DD4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6980F556-D8F6-450E-ADF6-10C07A303E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METHODS 3</a:t>
            </a:r>
          </a:p>
        </p:txBody>
      </p:sp>
      <p:sp>
        <p:nvSpPr>
          <p:cNvPr id="59" name="Text Placeholder 58">
            <a:extLst>
              <a:ext uri="{FF2B5EF4-FFF2-40B4-BE49-F238E27FC236}">
                <a16:creationId xmlns:a16="http://schemas.microsoft.com/office/drawing/2014/main" id="{ECAF0488-C01F-425D-9482-A6D417CBCF87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itle 51">
            <a:extLst>
              <a:ext uri="{FF2B5EF4-FFF2-40B4-BE49-F238E27FC236}">
                <a16:creationId xmlns:a16="http://schemas.microsoft.com/office/drawing/2014/main" id="{6CEA2EC7-18CA-4D4F-9F7B-80B6DBD5D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0" name="Text Placeholder 59">
            <a:extLst>
              <a:ext uri="{FF2B5EF4-FFF2-40B4-BE49-F238E27FC236}">
                <a16:creationId xmlns:a16="http://schemas.microsoft.com/office/drawing/2014/main" id="{03C4EBFB-E810-4BA2-9215-94E2B0DF10F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" name="Picture Placeholder 55">
            <a:extLst>
              <a:ext uri="{FF2B5EF4-FFF2-40B4-BE49-F238E27FC236}">
                <a16:creationId xmlns:a16="http://schemas.microsoft.com/office/drawing/2014/main" id="{86DA901C-6F07-4951-9173-4D4D148FBBA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1DDF22-E704-4D1D-95CF-8FAE4381F18A}"/>
              </a:ext>
            </a:extLst>
          </p:cNvPr>
          <p:cNvSpPr txBox="1"/>
          <p:nvPr/>
        </p:nvSpPr>
        <p:spPr>
          <a:xfrm>
            <a:off x="1098011" y="17822102"/>
            <a:ext cx="6942225" cy="1566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Click Headings Above to View Content</a:t>
            </a:r>
          </a:p>
        </p:txBody>
      </p:sp>
    </p:spTree>
    <p:extLst>
      <p:ext uri="{BB962C8B-B14F-4D97-AF65-F5344CB8AC3E}">
        <p14:creationId xmlns:p14="http://schemas.microsoft.com/office/powerpoint/2010/main" val="9228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>
            <a:hlinkClick r:id="" action="ppaction://hlinkshowjump?jump=firstslide"/>
          </p:cNvPr>
          <p:cNvSpPr/>
          <p:nvPr/>
        </p:nvSpPr>
        <p:spPr>
          <a:xfrm>
            <a:off x="1098012" y="5365958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Abstract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Rounded Rectangle 46">
            <a:hlinkClick r:id="rId2" action="ppaction://hlinksldjump"/>
          </p:cNvPr>
          <p:cNvSpPr/>
          <p:nvPr/>
        </p:nvSpPr>
        <p:spPr>
          <a:xfrm>
            <a:off x="1098012" y="746618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Rounded Rectangle 47">
            <a:hlinkClick r:id="rId3" action="ppaction://hlinksldjump"/>
          </p:cNvPr>
          <p:cNvSpPr/>
          <p:nvPr/>
        </p:nvSpPr>
        <p:spPr>
          <a:xfrm>
            <a:off x="1098013" y="13693175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Conclusions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9" name="Rounded Rectangle 48">
            <a:hlinkClick r:id="rId4" action="ppaction://hlinksldjump"/>
          </p:cNvPr>
          <p:cNvSpPr/>
          <p:nvPr/>
        </p:nvSpPr>
        <p:spPr>
          <a:xfrm>
            <a:off x="1098012" y="9497042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0" name="Rounded Rectangle 49">
            <a:hlinkClick r:id="rId5" action="ppaction://hlinksldjump"/>
          </p:cNvPr>
          <p:cNvSpPr/>
          <p:nvPr/>
        </p:nvSpPr>
        <p:spPr>
          <a:xfrm>
            <a:off x="1098013" y="11595109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srgbClr val="ED1C24"/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sz="5396" dirty="0">
              <a:solidFill>
                <a:srgbClr val="ED1C2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Rounded Rectangle 50">
            <a:hlinkClick r:id="rId3" action="ppaction://hlinksldjump"/>
          </p:cNvPr>
          <p:cNvSpPr/>
          <p:nvPr/>
        </p:nvSpPr>
        <p:spPr>
          <a:xfrm>
            <a:off x="1098014" y="1579124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1" name="Action Button: Home 80">
            <a:hlinkClick r:id="" action="ppaction://hlinkshowjump?jump=firstslide" highlightClick="1"/>
          </p:cNvPr>
          <p:cNvSpPr/>
          <p:nvPr/>
        </p:nvSpPr>
        <p:spPr>
          <a:xfrm>
            <a:off x="35509979" y="19343335"/>
            <a:ext cx="1157212" cy="110325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45687" rIns="91374" bIns="4568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endParaRPr lang="en-US" sz="2175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65" name="Text Placeholder 64">
            <a:extLst>
              <a:ext uri="{FF2B5EF4-FFF2-40B4-BE49-F238E27FC236}">
                <a16:creationId xmlns:a16="http://schemas.microsoft.com/office/drawing/2014/main" id="{C23B379D-1EF6-40DE-87E8-17CBEE23E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RESULTS 1</a:t>
            </a:r>
          </a:p>
        </p:txBody>
      </p:sp>
      <p:sp>
        <p:nvSpPr>
          <p:cNvPr id="69" name="Picture Placeholder 68">
            <a:extLst>
              <a:ext uri="{FF2B5EF4-FFF2-40B4-BE49-F238E27FC236}">
                <a16:creationId xmlns:a16="http://schemas.microsoft.com/office/drawing/2014/main" id="{77541804-EE5A-48C3-80A2-887C0E855752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70" name="Text Placeholder 69">
            <a:extLst>
              <a:ext uri="{FF2B5EF4-FFF2-40B4-BE49-F238E27FC236}">
                <a16:creationId xmlns:a16="http://schemas.microsoft.com/office/drawing/2014/main" id="{9BC1D392-92AA-4151-8D78-38C4869994B3}"/>
              </a:ext>
            </a:extLst>
          </p:cNvPr>
          <p:cNvSpPr>
            <a:spLocks noGrp="1"/>
          </p:cNvSpPr>
          <p:nvPr>
            <p:ph type="body" sz="half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BDE2595E-FBEF-45CE-8C0A-53FF8B95E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RESULTS 2</a:t>
            </a:r>
          </a:p>
        </p:txBody>
      </p:sp>
      <p:sp>
        <p:nvSpPr>
          <p:cNvPr id="73" name="Picture Placeholder 72">
            <a:extLst>
              <a:ext uri="{FF2B5EF4-FFF2-40B4-BE49-F238E27FC236}">
                <a16:creationId xmlns:a16="http://schemas.microsoft.com/office/drawing/2014/main" id="{D4E141B3-680E-452D-8DDA-406D09A64495}"/>
              </a:ext>
            </a:extLst>
          </p:cNvPr>
          <p:cNvSpPr>
            <a:spLocks noGrp="1"/>
          </p:cNvSpPr>
          <p:nvPr>
            <p:ph type="pic" idx="21"/>
          </p:nvPr>
        </p:nvSpPr>
        <p:spPr/>
      </p:sp>
      <p:sp>
        <p:nvSpPr>
          <p:cNvPr id="71" name="Text Placeholder 70">
            <a:extLst>
              <a:ext uri="{FF2B5EF4-FFF2-40B4-BE49-F238E27FC236}">
                <a16:creationId xmlns:a16="http://schemas.microsoft.com/office/drawing/2014/main" id="{B580DDFD-EB64-4B3C-8A8E-94E3D8B86B55}"/>
              </a:ext>
            </a:extLst>
          </p:cNvPr>
          <p:cNvSpPr>
            <a:spLocks noGrp="1"/>
          </p:cNvSpPr>
          <p:nvPr>
            <p:ph type="body" sz="half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7" name="Text Placeholder 66">
            <a:extLst>
              <a:ext uri="{FF2B5EF4-FFF2-40B4-BE49-F238E27FC236}">
                <a16:creationId xmlns:a16="http://schemas.microsoft.com/office/drawing/2014/main" id="{FA952EA8-24F5-4F90-B877-407DF7C36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RESULTS 3</a:t>
            </a:r>
          </a:p>
        </p:txBody>
      </p:sp>
      <p:sp>
        <p:nvSpPr>
          <p:cNvPr id="74" name="Picture Placeholder 73">
            <a:extLst>
              <a:ext uri="{FF2B5EF4-FFF2-40B4-BE49-F238E27FC236}">
                <a16:creationId xmlns:a16="http://schemas.microsoft.com/office/drawing/2014/main" id="{83F86522-A657-4E96-802A-0DC26C634759}"/>
              </a:ext>
            </a:extLst>
          </p:cNvPr>
          <p:cNvSpPr>
            <a:spLocks noGrp="1"/>
          </p:cNvSpPr>
          <p:nvPr>
            <p:ph type="pic" idx="22"/>
          </p:nvPr>
        </p:nvSpPr>
        <p:spPr/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id="{5DC4875E-3162-40A7-9939-D2FFAAABB941}"/>
              </a:ext>
            </a:extLst>
          </p:cNvPr>
          <p:cNvSpPr>
            <a:spLocks noGrp="1"/>
          </p:cNvSpPr>
          <p:nvPr>
            <p:ph type="body" sz="half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4" name="Title 63">
            <a:extLst>
              <a:ext uri="{FF2B5EF4-FFF2-40B4-BE49-F238E27FC236}">
                <a16:creationId xmlns:a16="http://schemas.microsoft.com/office/drawing/2014/main" id="{C3E4C2A4-2D20-4A46-A394-12B3C596E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Text Placeholder 74">
            <a:extLst>
              <a:ext uri="{FF2B5EF4-FFF2-40B4-BE49-F238E27FC236}">
                <a16:creationId xmlns:a16="http://schemas.microsoft.com/office/drawing/2014/main" id="{5C3C06E7-2E3D-4861-A58A-B36FFD0640F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8" name="Picture Placeholder 67">
            <a:extLst>
              <a:ext uri="{FF2B5EF4-FFF2-40B4-BE49-F238E27FC236}">
                <a16:creationId xmlns:a16="http://schemas.microsoft.com/office/drawing/2014/main" id="{26DDDD2B-3E97-4DE4-A393-5EFA4B5AA4C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736A69-A1FE-4BE9-8DAD-BCA39AADCB87}"/>
              </a:ext>
            </a:extLst>
          </p:cNvPr>
          <p:cNvSpPr txBox="1"/>
          <p:nvPr/>
        </p:nvSpPr>
        <p:spPr>
          <a:xfrm>
            <a:off x="1098011" y="17822102"/>
            <a:ext cx="6942225" cy="1566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Click Headings Above to View Content</a:t>
            </a:r>
          </a:p>
        </p:txBody>
      </p:sp>
    </p:spTree>
    <p:extLst>
      <p:ext uri="{BB962C8B-B14F-4D97-AF65-F5344CB8AC3E}">
        <p14:creationId xmlns:p14="http://schemas.microsoft.com/office/powerpoint/2010/main" val="52755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ction Button: Home 41">
            <a:hlinkClick r:id="" action="ppaction://hlinkshowjump?jump=firstslide" highlightClick="1"/>
          </p:cNvPr>
          <p:cNvSpPr/>
          <p:nvPr/>
        </p:nvSpPr>
        <p:spPr>
          <a:xfrm>
            <a:off x="35509979" y="19343335"/>
            <a:ext cx="1157212" cy="110325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374" tIns="45687" rIns="91374" bIns="4568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52642"/>
            <a:endParaRPr lang="en-US" sz="2175" dirty="0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43" name="Rounded Rectangle 42">
            <a:hlinkClick r:id="" action="ppaction://hlinkshowjump?jump=firstslide"/>
          </p:cNvPr>
          <p:cNvSpPr/>
          <p:nvPr/>
        </p:nvSpPr>
        <p:spPr>
          <a:xfrm>
            <a:off x="1098012" y="5365958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Abstract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Rounded Rectangle 43">
            <a:hlinkClick r:id="rId2" action="ppaction://hlinksldjump"/>
          </p:cNvPr>
          <p:cNvSpPr/>
          <p:nvPr/>
        </p:nvSpPr>
        <p:spPr>
          <a:xfrm>
            <a:off x="1098012" y="746618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5" name="Rounded Rectangle 44">
            <a:hlinkClick r:id="rId3" action="ppaction://hlinksldjump"/>
          </p:cNvPr>
          <p:cNvSpPr/>
          <p:nvPr/>
        </p:nvSpPr>
        <p:spPr>
          <a:xfrm>
            <a:off x="1098013" y="13693175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srgbClr val="ED1C24"/>
                </a:solidFill>
                <a:latin typeface="Arial" charset="0"/>
                <a:ea typeface="Arial" charset="0"/>
                <a:cs typeface="Arial" charset="0"/>
              </a:rPr>
              <a:t>Conclusions</a:t>
            </a:r>
            <a:endParaRPr lang="en-US" sz="5396" dirty="0">
              <a:solidFill>
                <a:srgbClr val="ED1C2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6" name="Rounded Rectangle 45">
            <a:hlinkClick r:id="rId4" action="ppaction://hlinksldjump"/>
          </p:cNvPr>
          <p:cNvSpPr/>
          <p:nvPr/>
        </p:nvSpPr>
        <p:spPr>
          <a:xfrm>
            <a:off x="1098012" y="9497042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7" name="Rounded Rectangle 46">
            <a:hlinkClick r:id="rId5" action="ppaction://hlinksldjump"/>
          </p:cNvPr>
          <p:cNvSpPr/>
          <p:nvPr/>
        </p:nvSpPr>
        <p:spPr>
          <a:xfrm>
            <a:off x="1098013" y="11595109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prstClr val="white">
                    <a:lumMod val="75000"/>
                  </a:prstClr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sz="5396" dirty="0">
              <a:solidFill>
                <a:prstClr val="white">
                  <a:lumMod val="75000"/>
                </a:prst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1098014" y="15791243"/>
            <a:ext cx="6942225" cy="1221009"/>
          </a:xfrm>
          <a:prstGeom prst="roundRect">
            <a:avLst/>
          </a:prstGeom>
          <a:solidFill>
            <a:srgbClr val="001236"/>
          </a:solidFill>
          <a:ln w="19050">
            <a:solidFill>
              <a:srgbClr val="ED1C24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52642"/>
            <a:r>
              <a:rPr lang="en-US" sz="6595" dirty="0">
                <a:solidFill>
                  <a:srgbClr val="ED1C24"/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  <a:endParaRPr lang="en-US" sz="5396" dirty="0">
              <a:solidFill>
                <a:srgbClr val="ED1C2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4D3A4E27-D1AA-40F4-853A-6E8952D47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936609-61CE-42A6-B227-C989755751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58ED3CB-EF33-4FDC-A794-4EA18D520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08DB488-9619-435C-88B4-7E21D900C8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8C4ABD0-71EF-401E-93F1-E031C2424B72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161B96E-61E1-451A-AD75-67ABDC856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A24CF43-25ED-40C1-B61F-D9520268BFE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2CB893-E19F-48DC-8DF2-B234A8417989}"/>
              </a:ext>
            </a:extLst>
          </p:cNvPr>
          <p:cNvSpPr txBox="1"/>
          <p:nvPr/>
        </p:nvSpPr>
        <p:spPr>
          <a:xfrm>
            <a:off x="1098011" y="17822102"/>
            <a:ext cx="6942225" cy="1566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Click Headings Above to View Content</a:t>
            </a:r>
          </a:p>
        </p:txBody>
      </p:sp>
    </p:spTree>
    <p:extLst>
      <p:ext uri="{BB962C8B-B14F-4D97-AF65-F5344CB8AC3E}">
        <p14:creationId xmlns:p14="http://schemas.microsoft.com/office/powerpoint/2010/main" val="1851197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BC94F942-42DF-48F3-B58D-3D4FBA6B17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" name="Content Placeholder 50">
            <a:extLst>
              <a:ext uri="{FF2B5EF4-FFF2-40B4-BE49-F238E27FC236}">
                <a16:creationId xmlns:a16="http://schemas.microsoft.com/office/drawing/2014/main" id="{96A175C5-3432-4758-8D7B-48C2F587C40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9032E30B-77C3-49C5-A3F6-8080D285AB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" name="Content Placeholder 52">
            <a:extLst>
              <a:ext uri="{FF2B5EF4-FFF2-40B4-BE49-F238E27FC236}">
                <a16:creationId xmlns:a16="http://schemas.microsoft.com/office/drawing/2014/main" id="{23557870-486C-4437-933B-0B54859703E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itle 48">
            <a:extLst>
              <a:ext uri="{FF2B5EF4-FFF2-40B4-BE49-F238E27FC236}">
                <a16:creationId xmlns:a16="http://schemas.microsoft.com/office/drawing/2014/main" id="{A07D8EC7-950E-430E-9204-456CE776F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B231822D-26E5-4BB4-A35D-7B34277AD2A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" name="Picture Placeholder 53">
            <a:extLst>
              <a:ext uri="{FF2B5EF4-FFF2-40B4-BE49-F238E27FC236}">
                <a16:creationId xmlns:a16="http://schemas.microsoft.com/office/drawing/2014/main" id="{B9441AC3-92E8-4176-8360-EE2D9566FAA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83088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586A47-2841-43D9-AC78-0E63ADAA2BBD}" vid="{F0B7B465-918D-4561-B032-DE18344B5B53}"/>
    </a:ext>
  </a:extLst>
</a:theme>
</file>

<file path=ppt/theme/theme2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586A47-2841-43D9-AC78-0E63ADAA2BBD}" vid="{B512E11C-66C1-430E-A411-77345037276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PharmaSUG2022_EPoster_Template_option_1</Template>
  <TotalTime>1455</TotalTime>
  <Words>193</Words>
  <Application>Microsoft Office PowerPoint</Application>
  <PresentationFormat>Custom</PresentationFormat>
  <Paragraphs>55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Depth</vt:lpstr>
      <vt:lpstr>1_Depth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Gregory</dc:creator>
  <cp:lastModifiedBy>ajay gupta</cp:lastModifiedBy>
  <cp:revision>6</cp:revision>
  <dcterms:created xsi:type="dcterms:W3CDTF">2023-01-16T18:10:55Z</dcterms:created>
  <dcterms:modified xsi:type="dcterms:W3CDTF">2024-10-24T03:08:36Z</dcterms:modified>
</cp:coreProperties>
</file>